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81" r:id="rId4"/>
    <p:sldId id="271" r:id="rId5"/>
    <p:sldId id="282" r:id="rId6"/>
    <p:sldId id="273" r:id="rId7"/>
    <p:sldId id="283" r:id="rId8"/>
    <p:sldId id="274" r:id="rId9"/>
    <p:sldId id="275" r:id="rId10"/>
    <p:sldId id="276" r:id="rId11"/>
    <p:sldId id="277" r:id="rId12"/>
    <p:sldId id="284" r:id="rId13"/>
    <p:sldId id="285" r:id="rId14"/>
    <p:sldId id="286" r:id="rId15"/>
    <p:sldId id="287" r:id="rId16"/>
    <p:sldId id="288" r:id="rId17"/>
    <p:sldId id="2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37"/>
    <p:restoredTop sz="95807"/>
  </p:normalViewPr>
  <p:slideViewPr>
    <p:cSldViewPr snapToGrid="0" snapToObjects="1">
      <p:cViewPr varScale="1">
        <p:scale>
          <a:sx n="43" d="100"/>
          <a:sy n="43" d="100"/>
        </p:scale>
        <p:origin x="216" y="1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07F0-A6B6-924A-83DF-4DBBC83A4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267F1C-BBFA-F044-AD8A-B568732143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B27322-F505-2C4F-B991-84112402DA9E}"/>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93F4EFDB-1B7D-5949-82E3-D91920C151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8E99C-D560-164E-8B12-E0CF12C77236}"/>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313130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874B-379B-D24F-AD90-31A038B435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6A783E-B38E-3941-9B41-12F1254B9C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AE3FB-C62C-5849-AC56-E1DD0853B568}"/>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24562D56-E6A9-4845-BFE6-BE2F7B7094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7E1BC5-317E-584D-9FCF-72D213B3EF02}"/>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223992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445711-0C6A-9F4B-9F9F-49A79078BF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29A667-5185-2547-A4C7-B5CD5047895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552607-86C9-E046-880D-EF4E99BD6E19}"/>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41ACFE2F-F907-9544-B592-096E6012AD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564274-A0E2-4241-B4FC-F32085610071}"/>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102679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B0EB2-BC36-A84E-8BDB-E782074210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EFF36E-4E47-ED47-ACEE-81DA3983D9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2F8F95-50E8-0A4D-8A8A-E4367EAAB9BD}"/>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AEC8FF30-9070-EC45-9921-256CBD1162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33981-FEC0-FB4F-A3AF-A204FC5F0928}"/>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1243721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3844-2BF3-5345-A75E-F1C34A305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023636-DE00-1043-9545-C9BD723F8B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2C7745-9AB9-C949-81DE-7CCDD6B922E5}"/>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D0E506D1-94D4-8F47-9CA9-D0049FD80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99379-6FD2-7F48-A412-5C48C8BADADD}"/>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391289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C3EED-23FA-0E4D-86C2-AF4A27BE34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102019-733C-2341-9CB8-02916645DF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633B18-9372-4A47-8AC9-4BD8F3258C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F90A3D-8898-CE49-ACF3-50158934D48F}"/>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6" name="Footer Placeholder 5">
            <a:extLst>
              <a:ext uri="{FF2B5EF4-FFF2-40B4-BE49-F238E27FC236}">
                <a16:creationId xmlns:a16="http://schemas.microsoft.com/office/drawing/2014/main" id="{850CB9E9-2244-854C-84C0-238325B07A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103436-9871-844F-A573-12CE680A1BFA}"/>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410572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87CE-1DFB-004D-8EDF-F026FB1593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8077A3-B6FD-DA42-81B3-4CBDA1633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1255C0-501C-A64F-B9F8-236777FF8D9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83C45E0-CABD-7E47-BE91-0E2D60EFE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6808A7-69CD-734F-93E7-F78AAB44AD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EFD289-B4B0-FF4E-81EB-CB118C519A24}"/>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8" name="Footer Placeholder 7">
            <a:extLst>
              <a:ext uri="{FF2B5EF4-FFF2-40B4-BE49-F238E27FC236}">
                <a16:creationId xmlns:a16="http://schemas.microsoft.com/office/drawing/2014/main" id="{1981990D-FDEE-994C-A700-7C03106DE4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BE5523-4E80-FF46-8456-B1DB8DB9A384}"/>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2719665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C8921-28E4-D145-839D-E03BC0747D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ACD8F5-9DF5-D641-B5F8-DA28DF7AB72F}"/>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4" name="Footer Placeholder 3">
            <a:extLst>
              <a:ext uri="{FF2B5EF4-FFF2-40B4-BE49-F238E27FC236}">
                <a16:creationId xmlns:a16="http://schemas.microsoft.com/office/drawing/2014/main" id="{A9ED5224-EC2E-434D-B553-95771EC66F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787A2E-FE2C-3B41-8F04-D16D4B121707}"/>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56711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1D4CA-D867-5640-B5AF-D83FDF35030F}"/>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3" name="Footer Placeholder 2">
            <a:extLst>
              <a:ext uri="{FF2B5EF4-FFF2-40B4-BE49-F238E27FC236}">
                <a16:creationId xmlns:a16="http://schemas.microsoft.com/office/drawing/2014/main" id="{61219313-CB19-5D4A-BB3B-3264B527D4B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FBEC9-33ED-7E46-8A4C-0DA561F6E646}"/>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413645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B36B-8160-A448-9627-484EA289CF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2DC534-E6D2-2946-92B0-4D8654271B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C30598-EF0C-8C41-9AA3-6C1C8104A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E02E14-E142-704A-9F8A-3C6B4DE3A579}"/>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6" name="Footer Placeholder 5">
            <a:extLst>
              <a:ext uri="{FF2B5EF4-FFF2-40B4-BE49-F238E27FC236}">
                <a16:creationId xmlns:a16="http://schemas.microsoft.com/office/drawing/2014/main" id="{24858F7C-2DB2-C74D-B0FA-65C17F15B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85AFD2-CC8B-8246-AC01-4F8C252D38C6}"/>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403797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0CD5E-C197-7441-B690-528274F80F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2A9760-8FCD-4743-A369-E71CDC432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971BAD-10EA-704E-8E8B-82244913D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9FD6F0-4BC7-B846-9768-E0A3EB7A7604}"/>
              </a:ext>
            </a:extLst>
          </p:cNvPr>
          <p:cNvSpPr>
            <a:spLocks noGrp="1"/>
          </p:cNvSpPr>
          <p:nvPr>
            <p:ph type="dt" sz="half" idx="10"/>
          </p:nvPr>
        </p:nvSpPr>
        <p:spPr/>
        <p:txBody>
          <a:bodyPr/>
          <a:lstStyle/>
          <a:p>
            <a:fld id="{E5A6028B-C5C1-A149-AE52-D1EB60A073E4}" type="datetimeFigureOut">
              <a:rPr lang="en-GB" smtClean="0"/>
              <a:t>19/04/2023</a:t>
            </a:fld>
            <a:endParaRPr lang="en-GB"/>
          </a:p>
        </p:txBody>
      </p:sp>
      <p:sp>
        <p:nvSpPr>
          <p:cNvPr id="6" name="Footer Placeholder 5">
            <a:extLst>
              <a:ext uri="{FF2B5EF4-FFF2-40B4-BE49-F238E27FC236}">
                <a16:creationId xmlns:a16="http://schemas.microsoft.com/office/drawing/2014/main" id="{2E298582-A60A-794E-8F28-0071BC50F6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77C06D-7A7E-2342-A5E8-11E06BD5F3DE}"/>
              </a:ext>
            </a:extLst>
          </p:cNvPr>
          <p:cNvSpPr>
            <a:spLocks noGrp="1"/>
          </p:cNvSpPr>
          <p:nvPr>
            <p:ph type="sldNum" sz="quarter" idx="12"/>
          </p:nvPr>
        </p:nvSpPr>
        <p:spPr/>
        <p:txBody>
          <a:bodyPr/>
          <a:lstStyle/>
          <a:p>
            <a:fld id="{4A4CEDAF-D2C1-B844-BFB3-45C8A736ED4F}" type="slidenum">
              <a:rPr lang="en-GB" smtClean="0"/>
              <a:t>‹#›</a:t>
            </a:fld>
            <a:endParaRPr lang="en-GB"/>
          </a:p>
        </p:txBody>
      </p:sp>
    </p:spTree>
    <p:extLst>
      <p:ext uri="{BB962C8B-B14F-4D97-AF65-F5344CB8AC3E}">
        <p14:creationId xmlns:p14="http://schemas.microsoft.com/office/powerpoint/2010/main" val="231620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1348A-2674-514E-AFE2-6FE42C48BF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9C9E3E-6423-CE42-88B3-9105653FC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809081-0B70-9545-A626-445C1A994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6028B-C5C1-A149-AE52-D1EB60A073E4}" type="datetimeFigureOut">
              <a:rPr lang="en-GB" smtClean="0"/>
              <a:t>19/04/2023</a:t>
            </a:fld>
            <a:endParaRPr lang="en-GB"/>
          </a:p>
        </p:txBody>
      </p:sp>
      <p:sp>
        <p:nvSpPr>
          <p:cNvPr id="5" name="Footer Placeholder 4">
            <a:extLst>
              <a:ext uri="{FF2B5EF4-FFF2-40B4-BE49-F238E27FC236}">
                <a16:creationId xmlns:a16="http://schemas.microsoft.com/office/drawing/2014/main" id="{0A25BB08-1C68-3249-9287-DF3FE69D92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D7E586-ED68-744F-9726-1B20ADCD7C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DAF-D2C1-B844-BFB3-45C8A736ED4F}" type="slidenum">
              <a:rPr lang="en-GB" smtClean="0"/>
              <a:t>‹#›</a:t>
            </a:fld>
            <a:endParaRPr lang="en-GB"/>
          </a:p>
        </p:txBody>
      </p:sp>
    </p:spTree>
    <p:extLst>
      <p:ext uri="{BB962C8B-B14F-4D97-AF65-F5344CB8AC3E}">
        <p14:creationId xmlns:p14="http://schemas.microsoft.com/office/powerpoint/2010/main" val="1744501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486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532435" y="544010"/>
            <a:ext cx="11123271" cy="5632953"/>
          </a:xfrm>
        </p:spPr>
        <p:txBody>
          <a:bodyPr>
            <a:noAutofit/>
          </a:bodyPr>
          <a:lstStyle/>
          <a:p>
            <a:pPr marL="0" indent="0">
              <a:lnSpc>
                <a:spcPct val="100000"/>
              </a:lnSpc>
              <a:buNone/>
            </a:pPr>
            <a:r>
              <a:rPr lang="en-GB" sz="3100" b="1" baseline="30000" dirty="0">
                <a:solidFill>
                  <a:schemeClr val="bg1"/>
                </a:solidFill>
                <a:latin typeface="CMG Sans SemiBold" pitchFamily="2" charset="77"/>
              </a:rPr>
              <a:t>13</a:t>
            </a:r>
            <a:r>
              <a:rPr lang="en-GB" sz="3100" b="1" dirty="0">
                <a:solidFill>
                  <a:schemeClr val="bg1"/>
                </a:solidFill>
                <a:latin typeface="CMG Sans SemiBold" pitchFamily="2" charset="77"/>
              </a:rPr>
              <a:t>A group of Jews was traveling from town to town casting out evil spirits. They tried to use the name of the Lord Jesus in their incantation, saying, “I command you in the name of Jesus, whom Paul preaches, to come out!” </a:t>
            </a:r>
            <a:r>
              <a:rPr lang="en-GB" sz="3100" b="1" baseline="30000" dirty="0">
                <a:solidFill>
                  <a:schemeClr val="bg1"/>
                </a:solidFill>
                <a:latin typeface="CMG Sans SemiBold" pitchFamily="2" charset="77"/>
              </a:rPr>
              <a:t>14</a:t>
            </a:r>
            <a:r>
              <a:rPr lang="en-GB" sz="3100" b="1" dirty="0">
                <a:solidFill>
                  <a:schemeClr val="bg1"/>
                </a:solidFill>
                <a:latin typeface="CMG Sans SemiBold" pitchFamily="2" charset="77"/>
              </a:rPr>
              <a:t>Seven sons of </a:t>
            </a:r>
            <a:r>
              <a:rPr lang="en-GB" sz="3100" b="1" dirty="0" err="1">
                <a:solidFill>
                  <a:schemeClr val="bg1"/>
                </a:solidFill>
                <a:latin typeface="CMG Sans SemiBold" pitchFamily="2" charset="77"/>
              </a:rPr>
              <a:t>Sceva</a:t>
            </a:r>
            <a:r>
              <a:rPr lang="en-GB" sz="3100" b="1" dirty="0">
                <a:solidFill>
                  <a:schemeClr val="bg1"/>
                </a:solidFill>
                <a:latin typeface="CMG Sans SemiBold" pitchFamily="2" charset="77"/>
              </a:rPr>
              <a:t>, a leading priest, were doing this. </a:t>
            </a:r>
            <a:r>
              <a:rPr lang="en-GB" sz="3100" b="1" baseline="30000" dirty="0">
                <a:solidFill>
                  <a:schemeClr val="bg1"/>
                </a:solidFill>
                <a:latin typeface="CMG Sans SemiBold" pitchFamily="2" charset="77"/>
              </a:rPr>
              <a:t>15</a:t>
            </a:r>
            <a:r>
              <a:rPr lang="en-GB" sz="3100" b="1" dirty="0">
                <a:solidFill>
                  <a:schemeClr val="bg1"/>
                </a:solidFill>
                <a:latin typeface="CMG Sans SemiBold" pitchFamily="2" charset="77"/>
              </a:rPr>
              <a:t>But one time when they tried it, the evil spirit replied, “I know Jesus, and I know Paul, but who are you?” </a:t>
            </a:r>
            <a:r>
              <a:rPr lang="en-GB" sz="3100" b="1" baseline="30000" dirty="0">
                <a:solidFill>
                  <a:schemeClr val="bg1"/>
                </a:solidFill>
                <a:latin typeface="CMG Sans SemiBold" pitchFamily="2" charset="77"/>
              </a:rPr>
              <a:t>1</a:t>
            </a:r>
            <a:r>
              <a:rPr lang="en-GB" sz="3100" b="1" dirty="0">
                <a:solidFill>
                  <a:schemeClr val="bg1"/>
                </a:solidFill>
                <a:latin typeface="CMG Sans SemiBold" pitchFamily="2" charset="77"/>
              </a:rPr>
              <a:t> Then the man with the evil spirit leaped on them, overpowered them, and attacked them with such violence that they fled from the house, naked and battered.</a:t>
            </a:r>
          </a:p>
          <a:p>
            <a:pPr marL="0" indent="0">
              <a:lnSpc>
                <a:spcPct val="100000"/>
              </a:lnSpc>
              <a:buNone/>
            </a:pPr>
            <a:r>
              <a:rPr lang="en-GB" sz="2000" b="1" dirty="0">
                <a:solidFill>
                  <a:schemeClr val="bg1"/>
                </a:solidFill>
                <a:latin typeface="CMG Sans SemiBold" pitchFamily="2" charset="77"/>
              </a:rPr>
              <a:t>Acts 19 NLT</a:t>
            </a:r>
          </a:p>
        </p:txBody>
      </p:sp>
    </p:spTree>
    <p:extLst>
      <p:ext uri="{BB962C8B-B14F-4D97-AF65-F5344CB8AC3E}">
        <p14:creationId xmlns:p14="http://schemas.microsoft.com/office/powerpoint/2010/main" val="154373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532435" y="544010"/>
            <a:ext cx="11123271" cy="5632953"/>
          </a:xfrm>
        </p:spPr>
        <p:txBody>
          <a:bodyPr>
            <a:noAutofit/>
          </a:bodyPr>
          <a:lstStyle/>
          <a:p>
            <a:pPr marL="0" indent="0">
              <a:lnSpc>
                <a:spcPct val="100000"/>
              </a:lnSpc>
              <a:buNone/>
            </a:pPr>
            <a:r>
              <a:rPr lang="en-GB" sz="3100" b="1" baseline="30000" dirty="0">
                <a:solidFill>
                  <a:schemeClr val="bg1"/>
                </a:solidFill>
                <a:latin typeface="CMG Sans SemiBold" pitchFamily="2" charset="77"/>
              </a:rPr>
              <a:t>17</a:t>
            </a:r>
            <a:r>
              <a:rPr lang="en-GB" sz="3100" b="1" dirty="0">
                <a:solidFill>
                  <a:schemeClr val="bg1"/>
                </a:solidFill>
                <a:latin typeface="CMG Sans SemiBold" pitchFamily="2" charset="77"/>
              </a:rPr>
              <a:t> The story of what happened spread quickly all through Ephesus, to Jews and Greeks alike. A solemn fear descended on the city, and the name of the Lord Jesus was greatly honoured. </a:t>
            </a:r>
            <a:r>
              <a:rPr lang="en-GB" sz="3100" b="1" baseline="30000" dirty="0">
                <a:solidFill>
                  <a:schemeClr val="bg1"/>
                </a:solidFill>
                <a:latin typeface="CMG Sans SemiBold" pitchFamily="2" charset="77"/>
              </a:rPr>
              <a:t>18</a:t>
            </a:r>
            <a:r>
              <a:rPr lang="en-GB" sz="3100" b="1" dirty="0">
                <a:solidFill>
                  <a:schemeClr val="bg1"/>
                </a:solidFill>
                <a:latin typeface="CMG Sans SemiBold" pitchFamily="2" charset="77"/>
              </a:rPr>
              <a:t> Many who became believers confessed their sinful practices. </a:t>
            </a:r>
            <a:r>
              <a:rPr lang="en-GB" sz="3200" b="1" baseline="30000" dirty="0">
                <a:solidFill>
                  <a:schemeClr val="bg1"/>
                </a:solidFill>
                <a:latin typeface="CMG Sans SemiBold" pitchFamily="2" charset="77"/>
              </a:rPr>
              <a:t>19</a:t>
            </a:r>
            <a:r>
              <a:rPr lang="en-GB" sz="3100" b="1" dirty="0">
                <a:solidFill>
                  <a:schemeClr val="bg1"/>
                </a:solidFill>
                <a:latin typeface="CMG Sans SemiBold" pitchFamily="2" charset="77"/>
              </a:rPr>
              <a:t> A number of them who had been practicing sorcery brought their incantation books and burned them at a public bonfire. The value of the books was several million dollars. </a:t>
            </a:r>
            <a:r>
              <a:rPr lang="en-GB" sz="3100" b="1" baseline="30000" dirty="0">
                <a:solidFill>
                  <a:schemeClr val="bg1"/>
                </a:solidFill>
                <a:latin typeface="CMG Sans SemiBold" pitchFamily="2" charset="77"/>
              </a:rPr>
              <a:t>20 </a:t>
            </a:r>
            <a:r>
              <a:rPr lang="en-GB" sz="3100" b="1" dirty="0">
                <a:solidFill>
                  <a:schemeClr val="bg1"/>
                </a:solidFill>
                <a:latin typeface="CMG Sans SemiBold" pitchFamily="2" charset="77"/>
              </a:rPr>
              <a:t>So the message about the Lord spread widely and had a powerful effect.</a:t>
            </a:r>
          </a:p>
          <a:p>
            <a:pPr marL="0" indent="0">
              <a:lnSpc>
                <a:spcPct val="100000"/>
              </a:lnSpc>
              <a:buNone/>
            </a:pPr>
            <a:r>
              <a:rPr lang="en-GB" sz="2000" b="1" dirty="0">
                <a:solidFill>
                  <a:schemeClr val="bg1"/>
                </a:solidFill>
                <a:latin typeface="CMG Sans SemiBold" pitchFamily="2" charset="77"/>
              </a:rPr>
              <a:t>Acts 19 NLT</a:t>
            </a:r>
          </a:p>
        </p:txBody>
      </p:sp>
    </p:spTree>
    <p:extLst>
      <p:ext uri="{BB962C8B-B14F-4D97-AF65-F5344CB8AC3E}">
        <p14:creationId xmlns:p14="http://schemas.microsoft.com/office/powerpoint/2010/main" val="2305235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gn="ctr">
              <a:lnSpc>
                <a:spcPct val="100000"/>
              </a:lnSpc>
              <a:buNone/>
            </a:pPr>
            <a:r>
              <a:rPr lang="en-GB" sz="3800" b="1" dirty="0">
                <a:solidFill>
                  <a:srgbClr val="FFFF00"/>
                </a:solidFill>
                <a:latin typeface="CMG Sans SemiBold" pitchFamily="2" charset="77"/>
              </a:rPr>
              <a:t>IDENTITY</a:t>
            </a:r>
          </a:p>
          <a:p>
            <a:pPr marL="0" indent="0" algn="ctr">
              <a:lnSpc>
                <a:spcPct val="100000"/>
              </a:lnSpc>
              <a:buNone/>
            </a:pPr>
            <a:r>
              <a:rPr lang="en-GB" sz="3800" b="1" dirty="0">
                <a:solidFill>
                  <a:schemeClr val="bg1"/>
                </a:solidFill>
                <a:latin typeface="CMG Sans SemiBold" pitchFamily="2" charset="77"/>
              </a:rPr>
              <a:t>Who am I?</a:t>
            </a:r>
          </a:p>
          <a:p>
            <a:pPr marL="0" indent="0" algn="ctr">
              <a:lnSpc>
                <a:spcPct val="100000"/>
              </a:lnSpc>
              <a:buNone/>
            </a:pPr>
            <a:endParaRPr lang="en-GB" sz="3000" b="1" dirty="0">
              <a:solidFill>
                <a:schemeClr val="bg1"/>
              </a:solidFill>
              <a:latin typeface="CMG Sans SemiBold" pitchFamily="2" charset="77"/>
            </a:endParaRPr>
          </a:p>
          <a:p>
            <a:pPr marL="0" indent="0" algn="ctr">
              <a:lnSpc>
                <a:spcPct val="100000"/>
              </a:lnSpc>
              <a:buNone/>
            </a:pPr>
            <a:r>
              <a:rPr lang="en-GB" sz="3800" b="1" dirty="0">
                <a:solidFill>
                  <a:srgbClr val="FFFF00"/>
                </a:solidFill>
                <a:latin typeface="CMG Sans SemiBold" pitchFamily="2" charset="77"/>
              </a:rPr>
              <a:t>BELONGING</a:t>
            </a:r>
          </a:p>
          <a:p>
            <a:pPr marL="0" indent="0" algn="ctr">
              <a:lnSpc>
                <a:spcPct val="100000"/>
              </a:lnSpc>
              <a:buNone/>
            </a:pPr>
            <a:r>
              <a:rPr lang="en-GB" sz="3800" b="1" dirty="0">
                <a:solidFill>
                  <a:schemeClr val="bg1"/>
                </a:solidFill>
                <a:latin typeface="CMG Sans SemiBold" pitchFamily="2" charset="77"/>
              </a:rPr>
              <a:t>Where do I belong?</a:t>
            </a:r>
          </a:p>
          <a:p>
            <a:pPr marL="0" indent="0" algn="ctr">
              <a:lnSpc>
                <a:spcPct val="100000"/>
              </a:lnSpc>
              <a:buNone/>
            </a:pPr>
            <a:endParaRPr lang="en-GB" sz="3000" b="1" dirty="0">
              <a:solidFill>
                <a:schemeClr val="bg1"/>
              </a:solidFill>
              <a:latin typeface="CMG Sans SemiBold" pitchFamily="2" charset="77"/>
            </a:endParaRPr>
          </a:p>
          <a:p>
            <a:pPr marL="0" indent="0" algn="ctr">
              <a:lnSpc>
                <a:spcPct val="100000"/>
              </a:lnSpc>
              <a:buNone/>
            </a:pPr>
            <a:r>
              <a:rPr lang="en-GB" sz="3800" b="1" dirty="0">
                <a:solidFill>
                  <a:srgbClr val="FFFF00"/>
                </a:solidFill>
                <a:latin typeface="CMG Sans SemiBold" pitchFamily="2" charset="77"/>
              </a:rPr>
              <a:t>PURPOSE</a:t>
            </a:r>
          </a:p>
          <a:p>
            <a:pPr marL="0" indent="0" algn="ctr">
              <a:lnSpc>
                <a:spcPct val="100000"/>
              </a:lnSpc>
              <a:buNone/>
            </a:pPr>
            <a:r>
              <a:rPr lang="en-GB" sz="3800" b="1" dirty="0">
                <a:solidFill>
                  <a:schemeClr val="bg1"/>
                </a:solidFill>
                <a:latin typeface="CMG Sans SemiBold" pitchFamily="2" charset="77"/>
              </a:rPr>
              <a:t>What am I living for?</a:t>
            </a:r>
          </a:p>
        </p:txBody>
      </p:sp>
    </p:spTree>
    <p:extLst>
      <p:ext uri="{BB962C8B-B14F-4D97-AF65-F5344CB8AC3E}">
        <p14:creationId xmlns:p14="http://schemas.microsoft.com/office/powerpoint/2010/main" val="1934112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rmAutofit/>
          </a:bodyPr>
          <a:lstStyle/>
          <a:p>
            <a:pPr marL="0" indent="0">
              <a:lnSpc>
                <a:spcPct val="100000"/>
              </a:lnSpc>
              <a:buNone/>
            </a:pPr>
            <a:r>
              <a:rPr lang="en-GB" sz="3600" b="1" dirty="0">
                <a:solidFill>
                  <a:srgbClr val="FFFF00"/>
                </a:solidFill>
                <a:latin typeface="CMG Sans SemiBold" pitchFamily="2" charset="77"/>
              </a:rPr>
              <a:t>IDENTITY: </a:t>
            </a:r>
            <a:r>
              <a:rPr lang="en-GB" sz="3600" b="1" dirty="0">
                <a:solidFill>
                  <a:schemeClr val="bg1"/>
                </a:solidFill>
                <a:latin typeface="CMG Sans SemiBold" pitchFamily="2" charset="77"/>
              </a:rPr>
              <a:t>Who am I?</a:t>
            </a:r>
          </a:p>
          <a:p>
            <a:pPr marL="0" indent="0">
              <a:lnSpc>
                <a:spcPct val="100000"/>
              </a:lnSpc>
              <a:buNone/>
            </a:pPr>
            <a:endParaRPr lang="en-GB" sz="3600" b="1" baseline="30000" dirty="0">
              <a:solidFill>
                <a:schemeClr val="bg1"/>
              </a:solidFill>
              <a:latin typeface="CMG Sans SemiBold" pitchFamily="2" charset="77"/>
            </a:endParaRPr>
          </a:p>
          <a:p>
            <a:pPr marL="0" indent="0">
              <a:lnSpc>
                <a:spcPct val="100000"/>
              </a:lnSpc>
              <a:buNone/>
            </a:pPr>
            <a:r>
              <a:rPr lang="en-GB" sz="3600" b="1" baseline="30000" dirty="0">
                <a:solidFill>
                  <a:schemeClr val="bg1"/>
                </a:solidFill>
                <a:latin typeface="CMG Sans SemiBold" pitchFamily="2" charset="77"/>
              </a:rPr>
              <a:t>1</a:t>
            </a:r>
            <a:r>
              <a:rPr lang="en-GB" sz="3600" b="1" dirty="0">
                <a:solidFill>
                  <a:schemeClr val="bg1"/>
                </a:solidFill>
                <a:latin typeface="CMG Sans SemiBold" pitchFamily="2" charset="77"/>
              </a:rPr>
              <a:t> Paul, an apostle of Christ Jesus by the will of God, To God’s holy people in Ephesus, the faithful </a:t>
            </a:r>
            <a:r>
              <a:rPr lang="en-GB" sz="3600" b="1" dirty="0">
                <a:solidFill>
                  <a:srgbClr val="FFFF00"/>
                </a:solidFill>
                <a:latin typeface="CMG Sans SemiBold" pitchFamily="2" charset="77"/>
              </a:rPr>
              <a:t>in Christ Jesus</a:t>
            </a:r>
            <a:r>
              <a:rPr lang="en-GB" sz="3600" b="1" dirty="0">
                <a:solidFill>
                  <a:schemeClr val="bg1"/>
                </a:solidFill>
                <a:latin typeface="CMG Sans SemiBold" pitchFamily="2" charset="77"/>
              </a:rPr>
              <a:t>:  </a:t>
            </a:r>
            <a:r>
              <a:rPr lang="en-GB" sz="3600" b="1" baseline="30000" dirty="0">
                <a:solidFill>
                  <a:schemeClr val="bg1"/>
                </a:solidFill>
                <a:latin typeface="CMG Sans SemiBold" pitchFamily="2" charset="77"/>
              </a:rPr>
              <a:t>2 </a:t>
            </a:r>
            <a:r>
              <a:rPr lang="en-GB" sz="3600" b="1" dirty="0">
                <a:solidFill>
                  <a:schemeClr val="bg1"/>
                </a:solidFill>
                <a:latin typeface="CMG Sans SemiBold" pitchFamily="2" charset="77"/>
              </a:rPr>
              <a:t>Grace and peace to you from God our Father and the Lord Jesus Christ</a:t>
            </a:r>
            <a:r>
              <a:rPr lang="en-GB" sz="3200" b="1" dirty="0">
                <a:solidFill>
                  <a:schemeClr val="bg1"/>
                </a:solidFill>
                <a:latin typeface="CMG Sans SemiBold" pitchFamily="2" charset="77"/>
              </a:rPr>
              <a:t>.</a:t>
            </a:r>
          </a:p>
          <a:p>
            <a:pPr marL="0" indent="0">
              <a:lnSpc>
                <a:spcPct val="100000"/>
              </a:lnSpc>
              <a:buNone/>
            </a:pPr>
            <a:r>
              <a:rPr lang="en-GB" sz="2000" b="1" dirty="0">
                <a:solidFill>
                  <a:schemeClr val="bg1"/>
                </a:solidFill>
                <a:latin typeface="CMG Sans SemiBold" pitchFamily="2" charset="77"/>
              </a:rPr>
              <a:t>Ephesians 1:1-2 NIV</a:t>
            </a:r>
          </a:p>
        </p:txBody>
      </p:sp>
    </p:spTree>
    <p:extLst>
      <p:ext uri="{BB962C8B-B14F-4D97-AF65-F5344CB8AC3E}">
        <p14:creationId xmlns:p14="http://schemas.microsoft.com/office/powerpoint/2010/main" val="3850167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nSpc>
                <a:spcPct val="100000"/>
              </a:lnSpc>
              <a:buNone/>
            </a:pPr>
            <a:r>
              <a:rPr lang="en-GB" sz="3800" b="1" dirty="0">
                <a:solidFill>
                  <a:srgbClr val="FFFF00"/>
                </a:solidFill>
                <a:latin typeface="CMG Sans SemiBold" pitchFamily="2" charset="77"/>
              </a:rPr>
              <a:t>BELONGING: </a:t>
            </a:r>
            <a:r>
              <a:rPr lang="en-GB" sz="3800" b="1" dirty="0">
                <a:solidFill>
                  <a:schemeClr val="bg1"/>
                </a:solidFill>
                <a:latin typeface="CMG Sans SemiBold" pitchFamily="2" charset="77"/>
              </a:rPr>
              <a:t>Where do I belong?</a:t>
            </a: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r>
              <a:rPr lang="en-GB" sz="3600" b="1" baseline="30000" dirty="0">
                <a:solidFill>
                  <a:schemeClr val="bg1"/>
                </a:solidFill>
                <a:latin typeface="CMG Sans SemiBold" pitchFamily="2" charset="77"/>
              </a:rPr>
              <a:t>19</a:t>
            </a:r>
            <a:r>
              <a:rPr lang="en-GB" sz="3600" b="1" dirty="0">
                <a:solidFill>
                  <a:schemeClr val="bg1"/>
                </a:solidFill>
                <a:latin typeface="CMG Sans SemiBold" pitchFamily="2" charset="77"/>
              </a:rPr>
              <a:t> So now you Gentiles are no longer strangers and foreigners. You are citizens along with all of God’s holy people. You are members of God’s family.</a:t>
            </a:r>
          </a:p>
          <a:p>
            <a:pPr marL="0" indent="0">
              <a:lnSpc>
                <a:spcPct val="100000"/>
              </a:lnSpc>
              <a:buNone/>
            </a:pPr>
            <a:r>
              <a:rPr lang="en-GB" sz="2000" b="1" dirty="0">
                <a:solidFill>
                  <a:schemeClr val="bg1"/>
                </a:solidFill>
                <a:latin typeface="CMG Sans SemiBold" pitchFamily="2" charset="77"/>
              </a:rPr>
              <a:t>Ephesians 2:19 NLT</a:t>
            </a:r>
          </a:p>
          <a:p>
            <a:pPr marL="0" indent="0">
              <a:lnSpc>
                <a:spcPct val="100000"/>
              </a:lnSpc>
              <a:buNone/>
            </a:pPr>
            <a:endParaRPr lang="en-GB" sz="3800" b="1" dirty="0">
              <a:solidFill>
                <a:schemeClr val="bg1"/>
              </a:solidFill>
              <a:latin typeface="CMG Sans SemiBold" pitchFamily="2" charset="77"/>
            </a:endParaRPr>
          </a:p>
          <a:p>
            <a:pPr marL="0" indent="0" algn="ctr">
              <a:lnSpc>
                <a:spcPct val="100000"/>
              </a:lnSpc>
              <a:buNone/>
            </a:pPr>
            <a:endParaRPr lang="en-GB" sz="3000" b="1" dirty="0">
              <a:solidFill>
                <a:schemeClr val="bg1"/>
              </a:solidFill>
              <a:latin typeface="CMG Sans SemiBold" pitchFamily="2" charset="77"/>
            </a:endParaRPr>
          </a:p>
        </p:txBody>
      </p:sp>
    </p:spTree>
    <p:extLst>
      <p:ext uri="{BB962C8B-B14F-4D97-AF65-F5344CB8AC3E}">
        <p14:creationId xmlns:p14="http://schemas.microsoft.com/office/powerpoint/2010/main" val="1757282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nSpc>
                <a:spcPct val="100000"/>
              </a:lnSpc>
              <a:buNone/>
            </a:pPr>
            <a:r>
              <a:rPr lang="en-GB" sz="3800" b="1" dirty="0">
                <a:solidFill>
                  <a:srgbClr val="FFFF00"/>
                </a:solidFill>
                <a:latin typeface="CMG Sans SemiBold" pitchFamily="2" charset="77"/>
              </a:rPr>
              <a:t>PURPOSE: </a:t>
            </a:r>
            <a:r>
              <a:rPr lang="en-GB" sz="3800" b="1" dirty="0">
                <a:solidFill>
                  <a:schemeClr val="bg1"/>
                </a:solidFill>
                <a:latin typeface="CMG Sans SemiBold" pitchFamily="2" charset="77"/>
              </a:rPr>
              <a:t>What am I living for?</a:t>
            </a: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r>
              <a:rPr lang="en-GB" sz="3600" b="1" baseline="30000" dirty="0">
                <a:solidFill>
                  <a:schemeClr val="bg1"/>
                </a:solidFill>
                <a:latin typeface="CMG Sans SemiBold" pitchFamily="2" charset="77"/>
              </a:rPr>
              <a:t>1</a:t>
            </a:r>
            <a:r>
              <a:rPr lang="en-GB" sz="3600" b="1" dirty="0">
                <a:solidFill>
                  <a:srgbClr val="FFFF00"/>
                </a:solidFill>
                <a:latin typeface="CMG Sans SemiBold" pitchFamily="2" charset="77"/>
              </a:rPr>
              <a:t> Paul, an apostle of Christ Jesus by the will of God</a:t>
            </a:r>
            <a:r>
              <a:rPr lang="en-GB" sz="3600" b="1" dirty="0">
                <a:solidFill>
                  <a:schemeClr val="bg1"/>
                </a:solidFill>
                <a:latin typeface="CMG Sans SemiBold" pitchFamily="2" charset="77"/>
              </a:rPr>
              <a:t>, To God’s holy people in Ephesus, the faithful in Christ Jesus:  </a:t>
            </a:r>
            <a:r>
              <a:rPr lang="en-GB" sz="3600" b="1" baseline="30000" dirty="0">
                <a:solidFill>
                  <a:schemeClr val="bg1"/>
                </a:solidFill>
                <a:latin typeface="CMG Sans SemiBold" pitchFamily="2" charset="77"/>
              </a:rPr>
              <a:t>2 </a:t>
            </a:r>
            <a:r>
              <a:rPr lang="en-GB" sz="3600" b="1" dirty="0">
                <a:solidFill>
                  <a:schemeClr val="bg1"/>
                </a:solidFill>
                <a:latin typeface="CMG Sans SemiBold" pitchFamily="2" charset="77"/>
              </a:rPr>
              <a:t>Grace and peace to you from God our Father and the Lord Jesus Christ</a:t>
            </a:r>
            <a:r>
              <a:rPr lang="en-GB" sz="3200" b="1" dirty="0">
                <a:solidFill>
                  <a:schemeClr val="bg1"/>
                </a:solidFill>
                <a:latin typeface="CMG Sans SemiBold" pitchFamily="2" charset="77"/>
              </a:rPr>
              <a:t>.</a:t>
            </a:r>
          </a:p>
          <a:p>
            <a:pPr marL="0" indent="0">
              <a:lnSpc>
                <a:spcPct val="100000"/>
              </a:lnSpc>
              <a:buNone/>
            </a:pPr>
            <a:r>
              <a:rPr lang="en-GB" sz="2000" b="1" dirty="0">
                <a:solidFill>
                  <a:schemeClr val="bg1"/>
                </a:solidFill>
                <a:latin typeface="CMG Sans SemiBold" pitchFamily="2" charset="77"/>
              </a:rPr>
              <a:t>Ephesians 1:1-2 NIV</a:t>
            </a: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endParaRPr lang="en-GB" sz="3800" b="1" dirty="0">
              <a:solidFill>
                <a:schemeClr val="bg1"/>
              </a:solidFill>
              <a:latin typeface="CMG Sans SemiBold" pitchFamily="2" charset="77"/>
            </a:endParaRPr>
          </a:p>
        </p:txBody>
      </p:sp>
    </p:spTree>
    <p:extLst>
      <p:ext uri="{BB962C8B-B14F-4D97-AF65-F5344CB8AC3E}">
        <p14:creationId xmlns:p14="http://schemas.microsoft.com/office/powerpoint/2010/main" val="414123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nSpc>
                <a:spcPct val="100000"/>
              </a:lnSpc>
              <a:buNone/>
            </a:pPr>
            <a:r>
              <a:rPr lang="en-GB" sz="3800" b="1" dirty="0">
                <a:solidFill>
                  <a:srgbClr val="FFFF00"/>
                </a:solidFill>
                <a:latin typeface="CMG Sans SemiBold" pitchFamily="2" charset="77"/>
              </a:rPr>
              <a:t>PURPOSE: </a:t>
            </a:r>
            <a:r>
              <a:rPr lang="en-GB" sz="3800" b="1" dirty="0">
                <a:solidFill>
                  <a:schemeClr val="bg1"/>
                </a:solidFill>
                <a:latin typeface="CMG Sans SemiBold" pitchFamily="2" charset="77"/>
              </a:rPr>
              <a:t>What am I living for?</a:t>
            </a: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r>
              <a:rPr lang="en-GB" sz="3600" b="1" baseline="30000" dirty="0">
                <a:solidFill>
                  <a:schemeClr val="bg1"/>
                </a:solidFill>
                <a:latin typeface="CMG Sans SemiBold" pitchFamily="2" charset="77"/>
              </a:rPr>
              <a:t>10 </a:t>
            </a:r>
            <a:r>
              <a:rPr lang="en-GB" sz="3600" b="1" dirty="0">
                <a:solidFill>
                  <a:schemeClr val="bg1"/>
                </a:solidFill>
                <a:latin typeface="CMG Sans SemiBold" pitchFamily="2" charset="77"/>
              </a:rPr>
              <a:t>For we are his workmanship, created in Christ Jesus </a:t>
            </a:r>
            <a:r>
              <a:rPr lang="en-GB" sz="3600" b="1" dirty="0">
                <a:solidFill>
                  <a:srgbClr val="FFFF00"/>
                </a:solidFill>
                <a:latin typeface="CMG Sans SemiBold" pitchFamily="2" charset="77"/>
              </a:rPr>
              <a:t>for</a:t>
            </a:r>
            <a:r>
              <a:rPr lang="en-GB" sz="3600" b="1" dirty="0">
                <a:solidFill>
                  <a:schemeClr val="bg1"/>
                </a:solidFill>
                <a:latin typeface="CMG Sans SemiBold" pitchFamily="2" charset="77"/>
              </a:rPr>
              <a:t> good works, which God prepared beforehand, that we should walk in them. </a:t>
            </a:r>
          </a:p>
          <a:p>
            <a:pPr marL="0" indent="0">
              <a:lnSpc>
                <a:spcPct val="100000"/>
              </a:lnSpc>
              <a:buNone/>
            </a:pPr>
            <a:r>
              <a:rPr lang="en-GB" sz="2000" b="1" dirty="0">
                <a:solidFill>
                  <a:schemeClr val="bg1"/>
                </a:solidFill>
                <a:latin typeface="CMG Sans SemiBold" pitchFamily="2" charset="77"/>
              </a:rPr>
              <a:t>Ephesians 2:10 ESV</a:t>
            </a: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endParaRPr lang="en-GB" sz="3800" b="1" dirty="0">
              <a:solidFill>
                <a:schemeClr val="bg1"/>
              </a:solidFill>
              <a:latin typeface="CMG Sans SemiBold" pitchFamily="2" charset="77"/>
            </a:endParaRPr>
          </a:p>
          <a:p>
            <a:pPr marL="0" indent="0">
              <a:lnSpc>
                <a:spcPct val="100000"/>
              </a:lnSpc>
              <a:buNone/>
            </a:pPr>
            <a:endParaRPr lang="en-GB" sz="3800" b="1" dirty="0">
              <a:solidFill>
                <a:schemeClr val="bg1"/>
              </a:solidFill>
              <a:latin typeface="CMG Sans SemiBold" pitchFamily="2" charset="77"/>
            </a:endParaRPr>
          </a:p>
        </p:txBody>
      </p:sp>
    </p:spTree>
    <p:extLst>
      <p:ext uri="{BB962C8B-B14F-4D97-AF65-F5344CB8AC3E}">
        <p14:creationId xmlns:p14="http://schemas.microsoft.com/office/powerpoint/2010/main" val="253076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gn="ctr">
              <a:lnSpc>
                <a:spcPct val="100000"/>
              </a:lnSpc>
              <a:buNone/>
            </a:pPr>
            <a:r>
              <a:rPr lang="en-GB" sz="3800" b="1" dirty="0">
                <a:solidFill>
                  <a:srgbClr val="FFFF00"/>
                </a:solidFill>
                <a:latin typeface="CMG Sans SemiBold" pitchFamily="2" charset="77"/>
              </a:rPr>
              <a:t>IDENTITY</a:t>
            </a:r>
          </a:p>
          <a:p>
            <a:pPr marL="0" indent="0" algn="ctr">
              <a:lnSpc>
                <a:spcPct val="100000"/>
              </a:lnSpc>
              <a:buNone/>
            </a:pPr>
            <a:r>
              <a:rPr lang="en-GB" sz="3800" b="1" dirty="0">
                <a:solidFill>
                  <a:schemeClr val="bg1"/>
                </a:solidFill>
                <a:latin typeface="CMG Sans SemiBold" pitchFamily="2" charset="77"/>
              </a:rPr>
              <a:t>Who am I?</a:t>
            </a:r>
          </a:p>
          <a:p>
            <a:pPr marL="0" indent="0" algn="ctr">
              <a:lnSpc>
                <a:spcPct val="100000"/>
              </a:lnSpc>
              <a:buNone/>
            </a:pPr>
            <a:endParaRPr lang="en-GB" sz="3000" b="1" dirty="0">
              <a:solidFill>
                <a:schemeClr val="bg1"/>
              </a:solidFill>
              <a:latin typeface="CMG Sans SemiBold" pitchFamily="2" charset="77"/>
            </a:endParaRPr>
          </a:p>
          <a:p>
            <a:pPr marL="0" indent="0" algn="ctr">
              <a:lnSpc>
                <a:spcPct val="100000"/>
              </a:lnSpc>
              <a:buNone/>
            </a:pPr>
            <a:r>
              <a:rPr lang="en-GB" sz="3800" b="1" dirty="0">
                <a:solidFill>
                  <a:srgbClr val="FFFF00"/>
                </a:solidFill>
                <a:latin typeface="CMG Sans SemiBold" pitchFamily="2" charset="77"/>
              </a:rPr>
              <a:t>BELONGING</a:t>
            </a:r>
          </a:p>
          <a:p>
            <a:pPr marL="0" indent="0" algn="ctr">
              <a:lnSpc>
                <a:spcPct val="100000"/>
              </a:lnSpc>
              <a:buNone/>
            </a:pPr>
            <a:r>
              <a:rPr lang="en-GB" sz="3800" b="1" dirty="0">
                <a:solidFill>
                  <a:schemeClr val="bg1"/>
                </a:solidFill>
                <a:latin typeface="CMG Sans SemiBold" pitchFamily="2" charset="77"/>
              </a:rPr>
              <a:t>Where do I belong?</a:t>
            </a:r>
          </a:p>
          <a:p>
            <a:pPr marL="0" indent="0" algn="ctr">
              <a:lnSpc>
                <a:spcPct val="100000"/>
              </a:lnSpc>
              <a:buNone/>
            </a:pPr>
            <a:endParaRPr lang="en-GB" sz="3000" b="1" dirty="0">
              <a:solidFill>
                <a:schemeClr val="bg1"/>
              </a:solidFill>
              <a:latin typeface="CMG Sans SemiBold" pitchFamily="2" charset="77"/>
            </a:endParaRPr>
          </a:p>
          <a:p>
            <a:pPr marL="0" indent="0" algn="ctr">
              <a:lnSpc>
                <a:spcPct val="100000"/>
              </a:lnSpc>
              <a:buNone/>
            </a:pPr>
            <a:r>
              <a:rPr lang="en-GB" sz="3800" b="1" dirty="0">
                <a:solidFill>
                  <a:srgbClr val="FFFF00"/>
                </a:solidFill>
                <a:latin typeface="CMG Sans SemiBold" pitchFamily="2" charset="77"/>
              </a:rPr>
              <a:t>PURPOSE</a:t>
            </a:r>
          </a:p>
          <a:p>
            <a:pPr marL="0" indent="0" algn="ctr">
              <a:lnSpc>
                <a:spcPct val="100000"/>
              </a:lnSpc>
              <a:buNone/>
            </a:pPr>
            <a:r>
              <a:rPr lang="en-GB" sz="3800" b="1" dirty="0">
                <a:solidFill>
                  <a:schemeClr val="bg1"/>
                </a:solidFill>
                <a:latin typeface="CMG Sans SemiBold" pitchFamily="2" charset="77"/>
              </a:rPr>
              <a:t>What am I living for?</a:t>
            </a:r>
          </a:p>
        </p:txBody>
      </p:sp>
    </p:spTree>
    <p:extLst>
      <p:ext uri="{BB962C8B-B14F-4D97-AF65-F5344CB8AC3E}">
        <p14:creationId xmlns:p14="http://schemas.microsoft.com/office/powerpoint/2010/main" val="355536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3AE837-12C0-AE42-8898-5CB2CCEB9F28}"/>
              </a:ext>
            </a:extLst>
          </p:cNvPr>
          <p:cNvPicPr>
            <a:picLocks noChangeAspect="1"/>
          </p:cNvPicPr>
          <p:nvPr/>
        </p:nvPicPr>
        <p:blipFill>
          <a:blip r:embed="rId2"/>
          <a:stretch>
            <a:fillRect/>
          </a:stretch>
        </p:blipFill>
        <p:spPr>
          <a:xfrm>
            <a:off x="7106855" y="968114"/>
            <a:ext cx="3435591" cy="5263325"/>
          </a:xfrm>
          <a:prstGeom prst="rect">
            <a:avLst/>
          </a:prstGeom>
        </p:spPr>
      </p:pic>
      <p:pic>
        <p:nvPicPr>
          <p:cNvPr id="8" name="Picture 7">
            <a:extLst>
              <a:ext uri="{FF2B5EF4-FFF2-40B4-BE49-F238E27FC236}">
                <a16:creationId xmlns:a16="http://schemas.microsoft.com/office/drawing/2014/main" id="{A8A122C4-17C8-A44B-9179-8FE9FC9CE066}"/>
              </a:ext>
            </a:extLst>
          </p:cNvPr>
          <p:cNvPicPr>
            <a:picLocks noChangeAspect="1"/>
          </p:cNvPicPr>
          <p:nvPr/>
        </p:nvPicPr>
        <p:blipFill>
          <a:blip r:embed="rId3"/>
          <a:stretch>
            <a:fillRect/>
          </a:stretch>
        </p:blipFill>
        <p:spPr>
          <a:xfrm>
            <a:off x="1739014" y="968114"/>
            <a:ext cx="3446443" cy="5264812"/>
          </a:xfrm>
          <a:prstGeom prst="rect">
            <a:avLst/>
          </a:prstGeom>
        </p:spPr>
      </p:pic>
    </p:spTree>
    <p:extLst>
      <p:ext uri="{BB962C8B-B14F-4D97-AF65-F5344CB8AC3E}">
        <p14:creationId xmlns:p14="http://schemas.microsoft.com/office/powerpoint/2010/main" val="326658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rmAutofit/>
          </a:bodyPr>
          <a:lstStyle/>
          <a:p>
            <a:pPr marL="0" indent="0" algn="ctr">
              <a:lnSpc>
                <a:spcPct val="100000"/>
              </a:lnSpc>
              <a:buNone/>
            </a:pPr>
            <a:r>
              <a:rPr lang="en-GB" sz="4000" b="1" dirty="0">
                <a:solidFill>
                  <a:schemeClr val="bg1"/>
                </a:solidFill>
                <a:latin typeface="CMG Sans" pitchFamily="2" charset="77"/>
              </a:rPr>
              <a:t>MAKING THE MOST OF THE SERIES</a:t>
            </a:r>
          </a:p>
          <a:p>
            <a:pPr marL="0" indent="0" algn="ctr">
              <a:lnSpc>
                <a:spcPct val="100000"/>
              </a:lnSpc>
              <a:buNone/>
            </a:pPr>
            <a:endParaRPr lang="en-GB" sz="2000" b="1" dirty="0">
              <a:solidFill>
                <a:schemeClr val="bg1"/>
              </a:solidFill>
              <a:latin typeface="CMG Sans SemiBold" pitchFamily="2" charset="77"/>
            </a:endParaRPr>
          </a:p>
          <a:p>
            <a:pPr marL="0" indent="0">
              <a:lnSpc>
                <a:spcPct val="100000"/>
              </a:lnSpc>
              <a:buNone/>
            </a:pPr>
            <a:r>
              <a:rPr lang="en-GB" sz="3200" b="1" dirty="0">
                <a:solidFill>
                  <a:schemeClr val="bg1"/>
                </a:solidFill>
                <a:latin typeface="CMG Sans SemiBold" pitchFamily="2" charset="77"/>
              </a:rPr>
              <a:t>Read Ephesians</a:t>
            </a:r>
          </a:p>
          <a:p>
            <a:pPr lvl="1">
              <a:lnSpc>
                <a:spcPct val="100000"/>
              </a:lnSpc>
              <a:buFont typeface="Wingdings" pitchFamily="2" charset="2"/>
              <a:buChar char="Ø"/>
            </a:pPr>
            <a:r>
              <a:rPr lang="en-GB" sz="1400" b="1" dirty="0">
                <a:solidFill>
                  <a:schemeClr val="bg1"/>
                </a:solidFill>
                <a:latin typeface="CMG Sans SemiBold" pitchFamily="2" charset="77"/>
              </a:rPr>
              <a:t> </a:t>
            </a:r>
            <a:r>
              <a:rPr lang="en-GB" sz="1800" b="1" dirty="0">
                <a:solidFill>
                  <a:schemeClr val="bg1"/>
                </a:solidFill>
                <a:latin typeface="CMG Sans SemiBold" pitchFamily="2" charset="77"/>
              </a:rPr>
              <a:t>Focus on the sermon verses</a:t>
            </a:r>
          </a:p>
          <a:p>
            <a:pPr lvl="1">
              <a:lnSpc>
                <a:spcPct val="100000"/>
              </a:lnSpc>
              <a:buFont typeface="Wingdings" pitchFamily="2" charset="2"/>
              <a:buChar char="Ø"/>
            </a:pPr>
            <a:endParaRPr lang="en-GB" sz="1400" b="1" dirty="0">
              <a:solidFill>
                <a:schemeClr val="bg1"/>
              </a:solidFill>
              <a:latin typeface="CMG Sans SemiBold" pitchFamily="2" charset="77"/>
            </a:endParaRPr>
          </a:p>
          <a:p>
            <a:pPr marL="0" indent="0">
              <a:lnSpc>
                <a:spcPct val="100000"/>
              </a:lnSpc>
              <a:buNone/>
            </a:pPr>
            <a:r>
              <a:rPr lang="en-GB" sz="3200" b="1" dirty="0">
                <a:solidFill>
                  <a:schemeClr val="bg1"/>
                </a:solidFill>
                <a:latin typeface="CMG Sans SemiBold" pitchFamily="2" charset="77"/>
              </a:rPr>
              <a:t>Be part of a Life Group</a:t>
            </a:r>
          </a:p>
          <a:p>
            <a:pPr lvl="1">
              <a:lnSpc>
                <a:spcPct val="100000"/>
              </a:lnSpc>
              <a:buFont typeface="Wingdings" pitchFamily="2" charset="2"/>
              <a:buChar char="Ø"/>
            </a:pPr>
            <a:r>
              <a:rPr lang="en-GB" sz="1800" b="1" dirty="0">
                <a:solidFill>
                  <a:schemeClr val="bg1"/>
                </a:solidFill>
                <a:latin typeface="CMG Sans SemiBold" pitchFamily="2" charset="77"/>
              </a:rPr>
              <a:t> </a:t>
            </a:r>
            <a:r>
              <a:rPr lang="en-GB" sz="1800" b="1" dirty="0" err="1">
                <a:solidFill>
                  <a:schemeClr val="bg1"/>
                </a:solidFill>
                <a:latin typeface="CMG Sans SemiBold" pitchFamily="2" charset="77"/>
              </a:rPr>
              <a:t>redeemerchurchcolchester</a:t>
            </a:r>
            <a:r>
              <a:rPr lang="en-GB" sz="1800" b="1" dirty="0">
                <a:solidFill>
                  <a:schemeClr val="bg1"/>
                </a:solidFill>
                <a:latin typeface="CMG Sans SemiBold" pitchFamily="2" charset="77"/>
              </a:rPr>
              <a:t>/</a:t>
            </a:r>
            <a:r>
              <a:rPr lang="en-GB" sz="1800" b="1" dirty="0" err="1">
                <a:solidFill>
                  <a:schemeClr val="bg1"/>
                </a:solidFill>
                <a:latin typeface="CMG Sans SemiBold" pitchFamily="2" charset="77"/>
              </a:rPr>
              <a:t>lifegroups</a:t>
            </a:r>
            <a:endParaRPr lang="en-GB" sz="1800" b="1" dirty="0">
              <a:solidFill>
                <a:schemeClr val="bg1"/>
              </a:solidFill>
              <a:latin typeface="CMG Sans SemiBold" pitchFamily="2" charset="77"/>
            </a:endParaRPr>
          </a:p>
          <a:p>
            <a:pPr marL="457200" lvl="1" indent="0">
              <a:lnSpc>
                <a:spcPct val="100000"/>
              </a:lnSpc>
              <a:buNone/>
            </a:pPr>
            <a:endParaRPr lang="en-GB" sz="1400" b="1" dirty="0">
              <a:solidFill>
                <a:schemeClr val="bg1"/>
              </a:solidFill>
              <a:latin typeface="CMG Sans SemiBold" pitchFamily="2" charset="77"/>
            </a:endParaRPr>
          </a:p>
          <a:p>
            <a:pPr marL="0" indent="0">
              <a:lnSpc>
                <a:spcPct val="100000"/>
              </a:lnSpc>
              <a:buNone/>
            </a:pPr>
            <a:r>
              <a:rPr lang="en-GB" sz="3200" b="1" dirty="0">
                <a:solidFill>
                  <a:schemeClr val="bg1"/>
                </a:solidFill>
                <a:latin typeface="CMG Sans SemiBold" pitchFamily="2" charset="77"/>
              </a:rPr>
              <a:t>Get the daily devotional</a:t>
            </a:r>
          </a:p>
          <a:p>
            <a:pPr lvl="1">
              <a:lnSpc>
                <a:spcPct val="100000"/>
              </a:lnSpc>
              <a:buFont typeface="Wingdings" pitchFamily="2" charset="2"/>
              <a:buChar char="Ø"/>
            </a:pPr>
            <a:r>
              <a:rPr lang="en-GB" sz="1800" b="1" dirty="0">
                <a:solidFill>
                  <a:schemeClr val="bg1"/>
                </a:solidFill>
                <a:latin typeface="CMG Sans SemiBold" pitchFamily="2" charset="77"/>
              </a:rPr>
              <a:t> Transformed Life &amp; Transformed Living (Dave Smith)</a:t>
            </a:r>
          </a:p>
        </p:txBody>
      </p:sp>
    </p:spTree>
    <p:extLst>
      <p:ext uri="{BB962C8B-B14F-4D97-AF65-F5344CB8AC3E}">
        <p14:creationId xmlns:p14="http://schemas.microsoft.com/office/powerpoint/2010/main" val="155278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rmAutofit/>
          </a:bodyPr>
          <a:lstStyle/>
          <a:p>
            <a:pPr marL="0" indent="0">
              <a:lnSpc>
                <a:spcPct val="100000"/>
              </a:lnSpc>
              <a:buNone/>
            </a:pPr>
            <a:r>
              <a:rPr lang="en-GB" sz="3600" b="1" baseline="30000" dirty="0">
                <a:solidFill>
                  <a:schemeClr val="bg1"/>
                </a:solidFill>
                <a:latin typeface="CMG Sans SemiBold" pitchFamily="2" charset="77"/>
              </a:rPr>
              <a:t>1</a:t>
            </a:r>
            <a:r>
              <a:rPr lang="en-GB" sz="3600" b="1" dirty="0">
                <a:solidFill>
                  <a:schemeClr val="bg1"/>
                </a:solidFill>
                <a:latin typeface="CMG Sans SemiBold" pitchFamily="2" charset="77"/>
              </a:rPr>
              <a:t> Paul, an apostle of Christ Jesus by the will of God, To God’s holy people in Ephesus, the faithful in Christ Jesus:  </a:t>
            </a:r>
            <a:r>
              <a:rPr lang="en-GB" sz="3600" b="1" baseline="30000" dirty="0">
                <a:solidFill>
                  <a:schemeClr val="bg1"/>
                </a:solidFill>
                <a:latin typeface="CMG Sans SemiBold" pitchFamily="2" charset="77"/>
              </a:rPr>
              <a:t>2 </a:t>
            </a:r>
            <a:r>
              <a:rPr lang="en-GB" sz="3600" b="1" dirty="0">
                <a:solidFill>
                  <a:schemeClr val="bg1"/>
                </a:solidFill>
                <a:latin typeface="CMG Sans SemiBold" pitchFamily="2" charset="77"/>
              </a:rPr>
              <a:t>Grace and peace to you from God our Father and the Lord Jesus Christ</a:t>
            </a:r>
            <a:r>
              <a:rPr lang="en-GB" sz="3200" b="1" dirty="0">
                <a:solidFill>
                  <a:schemeClr val="bg1"/>
                </a:solidFill>
                <a:latin typeface="CMG Sans SemiBold" pitchFamily="2" charset="77"/>
              </a:rPr>
              <a:t>.</a:t>
            </a:r>
          </a:p>
          <a:p>
            <a:pPr marL="0" indent="0">
              <a:lnSpc>
                <a:spcPct val="100000"/>
              </a:lnSpc>
              <a:buNone/>
            </a:pPr>
            <a:r>
              <a:rPr lang="en-GB" sz="2000" b="1" dirty="0">
                <a:solidFill>
                  <a:schemeClr val="bg1"/>
                </a:solidFill>
                <a:latin typeface="CMG Sans SemiBold" pitchFamily="2" charset="77"/>
              </a:rPr>
              <a:t>Ephesians 1:1-2 NIV</a:t>
            </a:r>
          </a:p>
        </p:txBody>
      </p:sp>
    </p:spTree>
    <p:extLst>
      <p:ext uri="{BB962C8B-B14F-4D97-AF65-F5344CB8AC3E}">
        <p14:creationId xmlns:p14="http://schemas.microsoft.com/office/powerpoint/2010/main" val="384277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FA59D1-B751-004F-870D-9B2AE07F5A5A}"/>
              </a:ext>
            </a:extLst>
          </p:cNvPr>
          <p:cNvPicPr>
            <a:picLocks noChangeAspect="1"/>
          </p:cNvPicPr>
          <p:nvPr/>
        </p:nvPicPr>
        <p:blipFill rotWithShape="1">
          <a:blip r:embed="rId2"/>
          <a:srcRect t="26329"/>
          <a:stretch/>
        </p:blipFill>
        <p:spPr>
          <a:xfrm>
            <a:off x="1" y="1"/>
            <a:ext cx="6262485" cy="3287210"/>
          </a:xfrm>
          <a:prstGeom prst="rect">
            <a:avLst/>
          </a:prstGeom>
        </p:spPr>
      </p:pic>
      <p:pic>
        <p:nvPicPr>
          <p:cNvPr id="5" name="Picture 4">
            <a:extLst>
              <a:ext uri="{FF2B5EF4-FFF2-40B4-BE49-F238E27FC236}">
                <a16:creationId xmlns:a16="http://schemas.microsoft.com/office/drawing/2014/main" id="{B019C7D9-DB61-2B4C-B73C-8C6C2CD81131}"/>
              </a:ext>
            </a:extLst>
          </p:cNvPr>
          <p:cNvPicPr>
            <a:picLocks noChangeAspect="1"/>
          </p:cNvPicPr>
          <p:nvPr/>
        </p:nvPicPr>
        <p:blipFill rotWithShape="1">
          <a:blip r:embed="rId3"/>
          <a:srcRect t="10722"/>
          <a:stretch/>
        </p:blipFill>
        <p:spPr>
          <a:xfrm>
            <a:off x="1" y="3140993"/>
            <a:ext cx="6269619" cy="3717006"/>
          </a:xfrm>
          <a:prstGeom prst="rect">
            <a:avLst/>
          </a:prstGeom>
        </p:spPr>
      </p:pic>
      <p:sp>
        <p:nvSpPr>
          <p:cNvPr id="8" name="TextBox 7">
            <a:extLst>
              <a:ext uri="{FF2B5EF4-FFF2-40B4-BE49-F238E27FC236}">
                <a16:creationId xmlns:a16="http://schemas.microsoft.com/office/drawing/2014/main" id="{A7C102C0-516D-6C4B-8C4D-366190308211}"/>
              </a:ext>
            </a:extLst>
          </p:cNvPr>
          <p:cNvSpPr txBox="1"/>
          <p:nvPr/>
        </p:nvSpPr>
        <p:spPr>
          <a:xfrm>
            <a:off x="7087565" y="5578997"/>
            <a:ext cx="4271058" cy="861774"/>
          </a:xfrm>
          <a:prstGeom prst="rect">
            <a:avLst/>
          </a:prstGeom>
          <a:noFill/>
        </p:spPr>
        <p:txBody>
          <a:bodyPr wrap="square" rtlCol="0">
            <a:spAutoFit/>
          </a:bodyPr>
          <a:lstStyle/>
          <a:p>
            <a:pPr algn="ctr"/>
            <a:r>
              <a:rPr lang="en-GB" sz="5000" b="1" dirty="0">
                <a:solidFill>
                  <a:schemeClr val="bg1"/>
                </a:solidFill>
                <a:latin typeface="Roxborough CF Heavy" pitchFamily="2" charset="77"/>
              </a:rPr>
              <a:t>EPHESUS</a:t>
            </a:r>
            <a:endParaRPr lang="en-GB" sz="5000" dirty="0">
              <a:solidFill>
                <a:schemeClr val="bg1"/>
              </a:solidFill>
              <a:latin typeface="Roxborough CF" pitchFamily="2" charset="77"/>
            </a:endParaRPr>
          </a:p>
        </p:txBody>
      </p:sp>
      <p:pic>
        <p:nvPicPr>
          <p:cNvPr id="9" name="Picture 8">
            <a:extLst>
              <a:ext uri="{FF2B5EF4-FFF2-40B4-BE49-F238E27FC236}">
                <a16:creationId xmlns:a16="http://schemas.microsoft.com/office/drawing/2014/main" id="{05B216C0-2A17-6A4C-BF8C-2FCEC0FA56E2}"/>
              </a:ext>
            </a:extLst>
          </p:cNvPr>
          <p:cNvPicPr>
            <a:picLocks noChangeAspect="1"/>
          </p:cNvPicPr>
          <p:nvPr/>
        </p:nvPicPr>
        <p:blipFill>
          <a:blip r:embed="rId4"/>
          <a:stretch>
            <a:fillRect/>
          </a:stretch>
        </p:blipFill>
        <p:spPr>
          <a:xfrm>
            <a:off x="6362218" y="1294667"/>
            <a:ext cx="5721752" cy="3890791"/>
          </a:xfrm>
          <a:prstGeom prst="rect">
            <a:avLst/>
          </a:prstGeom>
        </p:spPr>
      </p:pic>
    </p:spTree>
    <p:extLst>
      <p:ext uri="{BB962C8B-B14F-4D97-AF65-F5344CB8AC3E}">
        <p14:creationId xmlns:p14="http://schemas.microsoft.com/office/powerpoint/2010/main" val="29738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nSpc>
                <a:spcPct val="100000"/>
              </a:lnSpc>
              <a:buNone/>
            </a:pPr>
            <a:r>
              <a:rPr lang="en-GB" sz="3600" baseline="30000" dirty="0">
                <a:solidFill>
                  <a:schemeClr val="bg1"/>
                </a:solidFill>
                <a:latin typeface="CMG Sans SemiBold" pitchFamily="2" charset="77"/>
              </a:rPr>
              <a:t>1 </a:t>
            </a:r>
            <a:r>
              <a:rPr lang="en-GB" sz="3600" b="1" dirty="0">
                <a:solidFill>
                  <a:schemeClr val="bg1"/>
                </a:solidFill>
                <a:latin typeface="CMG Sans SemiBold" pitchFamily="2" charset="77"/>
              </a:rPr>
              <a:t>While Apollos was in Corinth, Paul travelled through the interior regions until he reached Ephesus, on the coast, where he found several believers. </a:t>
            </a:r>
            <a:r>
              <a:rPr lang="en-GB" sz="3600" b="1" baseline="30000" dirty="0">
                <a:solidFill>
                  <a:schemeClr val="bg1"/>
                </a:solidFill>
                <a:latin typeface="CMG Sans SemiBold" pitchFamily="2" charset="77"/>
              </a:rPr>
              <a:t>2</a:t>
            </a:r>
            <a:r>
              <a:rPr lang="en-GB" sz="3600" b="1" dirty="0">
                <a:solidFill>
                  <a:schemeClr val="bg1"/>
                </a:solidFill>
                <a:latin typeface="CMG Sans SemiBold" pitchFamily="2" charset="77"/>
              </a:rPr>
              <a:t> “Did you receive the Holy Spirit when you believed?” he asked them. “No,” they replied, “we haven’t even heard that there is a Holy Spirit.”</a:t>
            </a:r>
          </a:p>
          <a:p>
            <a:pPr marL="0" indent="0">
              <a:lnSpc>
                <a:spcPct val="100000"/>
              </a:lnSpc>
              <a:buNone/>
            </a:pPr>
            <a:r>
              <a:rPr lang="en-GB" sz="2000" b="1" dirty="0">
                <a:solidFill>
                  <a:schemeClr val="bg1"/>
                </a:solidFill>
                <a:latin typeface="CMG Sans SemiBold" pitchFamily="2" charset="77"/>
              </a:rPr>
              <a:t>Acts 19v1-2 NLT</a:t>
            </a:r>
          </a:p>
        </p:txBody>
      </p:sp>
    </p:spTree>
    <p:extLst>
      <p:ext uri="{BB962C8B-B14F-4D97-AF65-F5344CB8AC3E}">
        <p14:creationId xmlns:p14="http://schemas.microsoft.com/office/powerpoint/2010/main" val="38860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838199" y="717630"/>
            <a:ext cx="10655461" cy="5459333"/>
          </a:xfrm>
        </p:spPr>
        <p:txBody>
          <a:bodyPr>
            <a:noAutofit/>
          </a:bodyPr>
          <a:lstStyle/>
          <a:p>
            <a:pPr marL="0" indent="0">
              <a:lnSpc>
                <a:spcPct val="100000"/>
              </a:lnSpc>
              <a:buNone/>
            </a:pPr>
            <a:r>
              <a:rPr lang="en-GB" sz="3600" baseline="30000" dirty="0">
                <a:solidFill>
                  <a:schemeClr val="bg1"/>
                </a:solidFill>
                <a:latin typeface="CMG Sans SemiBold" pitchFamily="2" charset="77"/>
              </a:rPr>
              <a:t>5</a:t>
            </a:r>
            <a:r>
              <a:rPr lang="en-GB" sz="3600" dirty="0">
                <a:solidFill>
                  <a:schemeClr val="bg1"/>
                </a:solidFill>
                <a:latin typeface="CMG Sans SemiBold" pitchFamily="2" charset="77"/>
              </a:rPr>
              <a:t> As soon as they heard this, they were baptized in the name of the Lord Jesus. </a:t>
            </a:r>
            <a:r>
              <a:rPr lang="en-GB" sz="3600" baseline="30000" dirty="0">
                <a:solidFill>
                  <a:schemeClr val="bg1"/>
                </a:solidFill>
                <a:latin typeface="CMG Sans SemiBold" pitchFamily="2" charset="77"/>
              </a:rPr>
              <a:t>6</a:t>
            </a:r>
            <a:r>
              <a:rPr lang="en-GB" sz="3600" dirty="0">
                <a:solidFill>
                  <a:schemeClr val="bg1"/>
                </a:solidFill>
                <a:latin typeface="CMG Sans SemiBold" pitchFamily="2" charset="77"/>
              </a:rPr>
              <a:t> Then when Paul laid his hands on them, the Holy Spirit came on them, and they spoke in other tongues and prophesied. </a:t>
            </a:r>
            <a:r>
              <a:rPr lang="en-GB" sz="3600" baseline="30000" dirty="0">
                <a:solidFill>
                  <a:schemeClr val="bg1"/>
                </a:solidFill>
                <a:latin typeface="CMG Sans SemiBold" pitchFamily="2" charset="77"/>
              </a:rPr>
              <a:t>7</a:t>
            </a:r>
            <a:r>
              <a:rPr lang="en-GB" sz="3600" dirty="0">
                <a:solidFill>
                  <a:schemeClr val="bg1"/>
                </a:solidFill>
                <a:latin typeface="CMG Sans SemiBold" pitchFamily="2" charset="77"/>
              </a:rPr>
              <a:t> There were about twelve men in all.</a:t>
            </a:r>
          </a:p>
          <a:p>
            <a:pPr marL="0" indent="0">
              <a:lnSpc>
                <a:spcPct val="100000"/>
              </a:lnSpc>
              <a:buNone/>
            </a:pPr>
            <a:r>
              <a:rPr lang="en-GB" sz="2000" dirty="0">
                <a:solidFill>
                  <a:schemeClr val="bg1"/>
                </a:solidFill>
                <a:latin typeface="CMG Sans SemiBold" pitchFamily="2" charset="77"/>
              </a:rPr>
              <a:t>Acts 19v5-7 NLT</a:t>
            </a:r>
            <a:endParaRPr lang="en-GB" sz="2000" b="1" dirty="0">
              <a:solidFill>
                <a:schemeClr val="bg1"/>
              </a:solidFill>
              <a:latin typeface="CMG Sans SemiBold" pitchFamily="2" charset="77"/>
            </a:endParaRPr>
          </a:p>
        </p:txBody>
      </p:sp>
    </p:spTree>
    <p:extLst>
      <p:ext uri="{BB962C8B-B14F-4D97-AF65-F5344CB8AC3E}">
        <p14:creationId xmlns:p14="http://schemas.microsoft.com/office/powerpoint/2010/main" val="1826111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532435" y="544010"/>
            <a:ext cx="11123271" cy="5632953"/>
          </a:xfrm>
        </p:spPr>
        <p:txBody>
          <a:bodyPr>
            <a:noAutofit/>
          </a:bodyPr>
          <a:lstStyle/>
          <a:p>
            <a:pPr marL="0" indent="0">
              <a:lnSpc>
                <a:spcPct val="100000"/>
              </a:lnSpc>
              <a:buNone/>
            </a:pPr>
            <a:r>
              <a:rPr lang="en-GB" sz="3100" b="1" baseline="30000" dirty="0">
                <a:solidFill>
                  <a:schemeClr val="bg1"/>
                </a:solidFill>
                <a:latin typeface="CMG Sans SemiBold" pitchFamily="2" charset="77"/>
              </a:rPr>
              <a:t>8 </a:t>
            </a:r>
            <a:r>
              <a:rPr lang="en-GB" sz="3100" b="1" dirty="0">
                <a:solidFill>
                  <a:schemeClr val="bg1"/>
                </a:solidFill>
                <a:latin typeface="CMG Sans SemiBold" pitchFamily="2" charset="77"/>
              </a:rPr>
              <a:t>Then Paul went to the synagogue and preached boldly for the next three months, arguing persuasively about the Kingdom of God. </a:t>
            </a:r>
            <a:r>
              <a:rPr lang="en-GB" sz="3100" b="1" baseline="30000" dirty="0">
                <a:solidFill>
                  <a:schemeClr val="bg1"/>
                </a:solidFill>
                <a:latin typeface="CMG Sans SemiBold" pitchFamily="2" charset="77"/>
              </a:rPr>
              <a:t>9 </a:t>
            </a:r>
            <a:r>
              <a:rPr lang="en-GB" sz="3100" b="1" dirty="0">
                <a:solidFill>
                  <a:schemeClr val="bg1"/>
                </a:solidFill>
                <a:latin typeface="CMG Sans SemiBold" pitchFamily="2" charset="77"/>
              </a:rPr>
              <a:t>But some became stubborn, rejecting his message and publicly speaking against the Way. So Paul left the synagogue and took the believers with him. Then he held daily discussions at the lecture hall of Tyrannus. </a:t>
            </a:r>
            <a:r>
              <a:rPr lang="en-GB" sz="3100" b="1" baseline="30000" dirty="0">
                <a:solidFill>
                  <a:schemeClr val="bg1"/>
                </a:solidFill>
                <a:latin typeface="CMG Sans SemiBold" pitchFamily="2" charset="77"/>
              </a:rPr>
              <a:t>10 </a:t>
            </a:r>
            <a:r>
              <a:rPr lang="en-GB" sz="3100" b="1" dirty="0">
                <a:solidFill>
                  <a:schemeClr val="bg1"/>
                </a:solidFill>
                <a:latin typeface="CMG Sans SemiBold" pitchFamily="2" charset="77"/>
              </a:rPr>
              <a:t>This went on for the next two years, so that people throughout the province of Asia—both Jews and Greeks—heard the word of the Lord.</a:t>
            </a:r>
          </a:p>
          <a:p>
            <a:pPr marL="0" indent="0">
              <a:lnSpc>
                <a:spcPct val="100000"/>
              </a:lnSpc>
              <a:buNone/>
            </a:pPr>
            <a:r>
              <a:rPr lang="en-GB" sz="2000" b="1" dirty="0">
                <a:solidFill>
                  <a:schemeClr val="bg1"/>
                </a:solidFill>
                <a:latin typeface="CMG Sans SemiBold" pitchFamily="2" charset="77"/>
              </a:rPr>
              <a:t>Acts 19 NLT</a:t>
            </a:r>
          </a:p>
        </p:txBody>
      </p:sp>
    </p:spTree>
    <p:extLst>
      <p:ext uri="{BB962C8B-B14F-4D97-AF65-F5344CB8AC3E}">
        <p14:creationId xmlns:p14="http://schemas.microsoft.com/office/powerpoint/2010/main" val="418135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4069B3-B7D3-1C4B-A37E-B2720AE6A79C}"/>
              </a:ext>
            </a:extLst>
          </p:cNvPr>
          <p:cNvSpPr>
            <a:spLocks noGrp="1"/>
          </p:cNvSpPr>
          <p:nvPr>
            <p:ph idx="1"/>
          </p:nvPr>
        </p:nvSpPr>
        <p:spPr>
          <a:xfrm>
            <a:off x="532435" y="544010"/>
            <a:ext cx="11123271" cy="5632953"/>
          </a:xfrm>
        </p:spPr>
        <p:txBody>
          <a:bodyPr>
            <a:noAutofit/>
          </a:bodyPr>
          <a:lstStyle/>
          <a:p>
            <a:pPr marL="0" indent="0">
              <a:lnSpc>
                <a:spcPct val="100000"/>
              </a:lnSpc>
              <a:buNone/>
            </a:pPr>
            <a:r>
              <a:rPr lang="en-GB" sz="3200" b="1" baseline="30000" dirty="0">
                <a:solidFill>
                  <a:schemeClr val="bg1"/>
                </a:solidFill>
                <a:latin typeface="CMG Sans SemiBold" pitchFamily="2" charset="77"/>
              </a:rPr>
              <a:t>11</a:t>
            </a:r>
            <a:r>
              <a:rPr lang="en-GB" sz="3200" b="1" dirty="0">
                <a:solidFill>
                  <a:schemeClr val="bg1"/>
                </a:solidFill>
                <a:latin typeface="CMG Sans SemiBold" pitchFamily="2" charset="77"/>
              </a:rPr>
              <a:t> God gave Paul the power to perform unusual miracles. </a:t>
            </a:r>
            <a:r>
              <a:rPr lang="en-GB" sz="3200" b="1" baseline="30000" dirty="0">
                <a:solidFill>
                  <a:schemeClr val="bg1"/>
                </a:solidFill>
                <a:latin typeface="CMG Sans SemiBold" pitchFamily="2" charset="77"/>
              </a:rPr>
              <a:t>12</a:t>
            </a:r>
            <a:r>
              <a:rPr lang="en-GB" sz="3200" b="1" dirty="0">
                <a:solidFill>
                  <a:schemeClr val="bg1"/>
                </a:solidFill>
                <a:latin typeface="CMG Sans SemiBold" pitchFamily="2" charset="77"/>
              </a:rPr>
              <a:t> When handkerchiefs or aprons that had merely touched his skin were placed on sick people, they were healed of their diseases, and evil spirits were expelled.</a:t>
            </a:r>
          </a:p>
          <a:p>
            <a:pPr marL="0" indent="0">
              <a:lnSpc>
                <a:spcPct val="100000"/>
              </a:lnSpc>
              <a:buNone/>
            </a:pPr>
            <a:r>
              <a:rPr lang="en-GB" sz="2000" b="1" dirty="0">
                <a:solidFill>
                  <a:schemeClr val="bg1"/>
                </a:solidFill>
                <a:latin typeface="CMG Sans SemiBold" pitchFamily="2" charset="77"/>
              </a:rPr>
              <a:t>Acts 19 NLT</a:t>
            </a:r>
          </a:p>
        </p:txBody>
      </p:sp>
    </p:spTree>
    <p:extLst>
      <p:ext uri="{BB962C8B-B14F-4D97-AF65-F5344CB8AC3E}">
        <p14:creationId xmlns:p14="http://schemas.microsoft.com/office/powerpoint/2010/main" val="986516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7656</TotalTime>
  <Words>835</Words>
  <Application>Microsoft Macintosh PowerPoint</Application>
  <PresentationFormat>Widescreen</PresentationFormat>
  <Paragraphs>59</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CMG Sans</vt:lpstr>
      <vt:lpstr>CMG Sans SemiBold</vt:lpstr>
      <vt:lpstr>Roxborough CF</vt:lpstr>
      <vt:lpstr>Roxborough CF Heavy</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22</cp:revision>
  <dcterms:created xsi:type="dcterms:W3CDTF">2023-02-21T15:43:17Z</dcterms:created>
  <dcterms:modified xsi:type="dcterms:W3CDTF">2023-04-22T20:24:20Z</dcterms:modified>
</cp:coreProperties>
</file>