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15" r:id="rId2"/>
    <p:sldId id="312" r:id="rId3"/>
    <p:sldId id="313" r:id="rId4"/>
    <p:sldId id="314" r:id="rId5"/>
    <p:sldId id="323" r:id="rId6"/>
    <p:sldId id="319" r:id="rId7"/>
    <p:sldId id="324" r:id="rId8"/>
    <p:sldId id="318" r:id="rId9"/>
    <p:sldId id="320" r:id="rId10"/>
    <p:sldId id="328" r:id="rId11"/>
    <p:sldId id="321" r:id="rId12"/>
    <p:sldId id="322" r:id="rId13"/>
    <p:sldId id="325" r:id="rId14"/>
    <p:sldId id="326" r:id="rId15"/>
    <p:sldId id="327" r:id="rId16"/>
    <p:sldId id="32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8F5A"/>
    <a:srgbClr val="C07257"/>
    <a:srgbClr val="A0909E"/>
    <a:srgbClr val="00000C"/>
    <a:srgbClr val="DFAF81"/>
    <a:srgbClr val="2D2D2D"/>
    <a:srgbClr val="744B2B"/>
    <a:srgbClr val="473123"/>
    <a:srgbClr val="4472C4"/>
    <a:srgbClr val="FBEF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5"/>
    <p:restoredTop sz="95807"/>
  </p:normalViewPr>
  <p:slideViewPr>
    <p:cSldViewPr snapToGrid="0" snapToObjects="1">
      <p:cViewPr varScale="1">
        <p:scale>
          <a:sx n="84" d="100"/>
          <a:sy n="84" d="100"/>
        </p:scale>
        <p:origin x="208" y="1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35E87-D331-974F-BA7E-4A1091B61A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578E510-62A7-6D44-9B3E-83688049A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430AC3-4657-7944-815D-8B8D19EA8387}"/>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5" name="Footer Placeholder 4">
            <a:extLst>
              <a:ext uri="{FF2B5EF4-FFF2-40B4-BE49-F238E27FC236}">
                <a16:creationId xmlns:a16="http://schemas.microsoft.com/office/drawing/2014/main" id="{02142B43-B768-6D45-A0DE-8D2FA9FB56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ADBD6-1898-A145-A2C1-28C51ECFF512}"/>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62582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2F35-2FA5-7048-AEDC-0B5A5C37D2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0759669-579D-2C42-90B9-6876DA1230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FE597A-D3E3-414B-B3F5-2DE4F5F49771}"/>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5" name="Footer Placeholder 4">
            <a:extLst>
              <a:ext uri="{FF2B5EF4-FFF2-40B4-BE49-F238E27FC236}">
                <a16:creationId xmlns:a16="http://schemas.microsoft.com/office/drawing/2014/main" id="{44A0D693-03E6-4946-A7F1-6B85467A23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EDF2B-D76A-F84B-A017-B161C3E3B39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51310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BD73F-7847-074C-B66B-923AABA221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67CB6D-6D8F-1B4C-B856-174FA699BC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CF2603-4168-B143-8F5E-7DE9FC69BCD3}"/>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5" name="Footer Placeholder 4">
            <a:extLst>
              <a:ext uri="{FF2B5EF4-FFF2-40B4-BE49-F238E27FC236}">
                <a16:creationId xmlns:a16="http://schemas.microsoft.com/office/drawing/2014/main" id="{B15D08C4-6FDD-634F-99FE-D24BC5613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FA3D85-CA64-EA40-AB94-00789FD30C23}"/>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81066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883D6-9531-434E-A909-5080BF71E6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124A6F-FD86-7B4F-8137-4ECBD2CEBB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E552B7-3425-794E-A147-43605E4930DE}"/>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5" name="Footer Placeholder 4">
            <a:extLst>
              <a:ext uri="{FF2B5EF4-FFF2-40B4-BE49-F238E27FC236}">
                <a16:creationId xmlns:a16="http://schemas.microsoft.com/office/drawing/2014/main" id="{D16CDC1D-70FB-8E4A-989C-49E57B5017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E1360-1876-7F42-8CFB-CA39D634D56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72590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1B4A-7465-344C-9912-C1339DC4C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F9C634-FD58-854A-92AC-9037749AA2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0075499-0F0E-A843-A049-00030FF4A6EA}"/>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5" name="Footer Placeholder 4">
            <a:extLst>
              <a:ext uri="{FF2B5EF4-FFF2-40B4-BE49-F238E27FC236}">
                <a16:creationId xmlns:a16="http://schemas.microsoft.com/office/drawing/2014/main" id="{975E5C9D-761E-F943-AB74-C62EDC34C7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B3E752-DC10-DD4D-951D-C0060AA7E348}"/>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271352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58C3-3034-C345-868C-86E87516FF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BA56DC-FE05-A248-8F95-FFE09C3F53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0A8C27-2525-AA4A-B670-A0205F139B6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40F9B8-8852-4440-A9D9-73D937ADCBA7}"/>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6" name="Footer Placeholder 5">
            <a:extLst>
              <a:ext uri="{FF2B5EF4-FFF2-40B4-BE49-F238E27FC236}">
                <a16:creationId xmlns:a16="http://schemas.microsoft.com/office/drawing/2014/main" id="{FE650556-DE4F-4344-B44D-59AAA8876D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7538BC3-E9EA-914F-AF17-12F27AE259E4}"/>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166902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F69C-F58D-3A4B-BB5D-5F92BACAF6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605ED8C-726A-A347-8197-C8DC0223D8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1B3D8CE-5C13-A040-8703-0E25FC0D0C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9CD611-8F74-0647-982E-27D892EDFF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3AF4CC-20CA-414F-951D-251B04D52E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A2F6A21-4BEE-B945-A61F-D8E37D157CDD}"/>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8" name="Footer Placeholder 7">
            <a:extLst>
              <a:ext uri="{FF2B5EF4-FFF2-40B4-BE49-F238E27FC236}">
                <a16:creationId xmlns:a16="http://schemas.microsoft.com/office/drawing/2014/main" id="{9D020A71-8D37-D141-B34B-BAD96BC02E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64C810C-E790-544E-8E21-4A9AF37868BC}"/>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7421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3B7B1-EC34-AE44-9D0B-67490A377AE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646DC5E-BEED-EA44-86E1-B979AEFDE8AC}"/>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4" name="Footer Placeholder 3">
            <a:extLst>
              <a:ext uri="{FF2B5EF4-FFF2-40B4-BE49-F238E27FC236}">
                <a16:creationId xmlns:a16="http://schemas.microsoft.com/office/drawing/2014/main" id="{7FD6F273-35B5-724F-A30C-BE68643C4B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E19C0B-94AD-A648-91D2-129C03BC21BE}"/>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47892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087C10-A6CB-AE4F-85B3-DC282B123470}"/>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3" name="Footer Placeholder 2">
            <a:extLst>
              <a:ext uri="{FF2B5EF4-FFF2-40B4-BE49-F238E27FC236}">
                <a16:creationId xmlns:a16="http://schemas.microsoft.com/office/drawing/2014/main" id="{A797F97A-2795-534A-9EA2-0DF4A0D6A54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098C41E-EA37-384C-8792-80156C4DFF87}"/>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44301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4516-5638-FB4A-8765-520352B083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B9713C-DB42-9744-A61A-686B6CC417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0BC994-2714-1545-8B5E-C3E8DB08A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205626-6B0E-4B40-BC9E-43EA9B5FE337}"/>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6" name="Footer Placeholder 5">
            <a:extLst>
              <a:ext uri="{FF2B5EF4-FFF2-40B4-BE49-F238E27FC236}">
                <a16:creationId xmlns:a16="http://schemas.microsoft.com/office/drawing/2014/main" id="{922EA156-031D-E340-A692-F0AF9D3CF2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AEC1F0-D16F-A449-88D2-C867B9B1ED79}"/>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415679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3D97-81F2-8248-966E-6C47B7631D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1C0716-5CE1-8A47-9D37-328FA9132A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E47E57-971B-DB44-B1DC-5BAD80D875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7371A0-2460-734B-B19B-8AF2D3F483F5}"/>
              </a:ext>
            </a:extLst>
          </p:cNvPr>
          <p:cNvSpPr>
            <a:spLocks noGrp="1"/>
          </p:cNvSpPr>
          <p:nvPr>
            <p:ph type="dt" sz="half" idx="10"/>
          </p:nvPr>
        </p:nvSpPr>
        <p:spPr/>
        <p:txBody>
          <a:bodyPr/>
          <a:lstStyle/>
          <a:p>
            <a:fld id="{0C47DB69-935C-ED48-8F76-23F09DAC02F8}" type="datetimeFigureOut">
              <a:rPr lang="en-GB" smtClean="0"/>
              <a:t>28/02/2024</a:t>
            </a:fld>
            <a:endParaRPr lang="en-GB"/>
          </a:p>
        </p:txBody>
      </p:sp>
      <p:sp>
        <p:nvSpPr>
          <p:cNvPr id="6" name="Footer Placeholder 5">
            <a:extLst>
              <a:ext uri="{FF2B5EF4-FFF2-40B4-BE49-F238E27FC236}">
                <a16:creationId xmlns:a16="http://schemas.microsoft.com/office/drawing/2014/main" id="{87B9A0E2-2041-2F4B-BA28-A6F3F57C79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D2B299-9A2A-624B-B4C7-3AB71D5FC726}"/>
              </a:ext>
            </a:extLst>
          </p:cNvPr>
          <p:cNvSpPr>
            <a:spLocks noGrp="1"/>
          </p:cNvSpPr>
          <p:nvPr>
            <p:ph type="sldNum" sz="quarter" idx="12"/>
          </p:nvPr>
        </p:nvSpPr>
        <p:spPr/>
        <p:txBody>
          <a:bodyPr/>
          <a:lstStyle/>
          <a:p>
            <a:fld id="{82534C29-DFD4-B746-ADA4-D008DA7475F7}" type="slidenum">
              <a:rPr lang="en-GB" smtClean="0"/>
              <a:t>‹#›</a:t>
            </a:fld>
            <a:endParaRPr lang="en-GB"/>
          </a:p>
        </p:txBody>
      </p:sp>
    </p:spTree>
    <p:extLst>
      <p:ext uri="{BB962C8B-B14F-4D97-AF65-F5344CB8AC3E}">
        <p14:creationId xmlns:p14="http://schemas.microsoft.com/office/powerpoint/2010/main" val="3907393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584049-2DE5-5248-8A0C-E2EFD8593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EFBB36-853E-964B-B207-C38316CC8A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5BF3B7-7218-2445-A3AA-90060BB52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7DB69-935C-ED48-8F76-23F09DAC02F8}" type="datetimeFigureOut">
              <a:rPr lang="en-GB" smtClean="0"/>
              <a:t>28/02/2024</a:t>
            </a:fld>
            <a:endParaRPr lang="en-GB"/>
          </a:p>
        </p:txBody>
      </p:sp>
      <p:sp>
        <p:nvSpPr>
          <p:cNvPr id="5" name="Footer Placeholder 4">
            <a:extLst>
              <a:ext uri="{FF2B5EF4-FFF2-40B4-BE49-F238E27FC236}">
                <a16:creationId xmlns:a16="http://schemas.microsoft.com/office/drawing/2014/main" id="{7008B17C-4E5A-F445-A40F-7EAA30863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B39293A-68D3-4D4E-9CAE-2837A172C4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34C29-DFD4-B746-ADA4-D008DA7475F7}" type="slidenum">
              <a:rPr lang="en-GB" smtClean="0"/>
              <a:t>‹#›</a:t>
            </a:fld>
            <a:endParaRPr lang="en-GB"/>
          </a:p>
        </p:txBody>
      </p:sp>
    </p:spTree>
    <p:extLst>
      <p:ext uri="{BB962C8B-B14F-4D97-AF65-F5344CB8AC3E}">
        <p14:creationId xmlns:p14="http://schemas.microsoft.com/office/powerpoint/2010/main" val="23609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5775A0-2F2A-4840-D84A-7D4C5C613DF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279443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r>
              <a:rPr lang="en-US" sz="3600" b="1" baseline="30000" dirty="0">
                <a:solidFill>
                  <a:schemeClr val="bg1"/>
                </a:solidFill>
                <a:effectLst/>
                <a:latin typeface="Baskerville SemiBold" panose="02020502070401020303" pitchFamily="18" charset="0"/>
                <a:ea typeface="Baskerville SemiBold" panose="02020502070401020303" pitchFamily="18" charset="0"/>
              </a:rPr>
              <a:t>8 </a:t>
            </a:r>
            <a:r>
              <a:rPr lang="en-US" sz="3600" b="1" dirty="0">
                <a:solidFill>
                  <a:schemeClr val="bg1"/>
                </a:solidFill>
                <a:effectLst/>
                <a:latin typeface="Baskerville SemiBold" panose="02020502070401020303" pitchFamily="18" charset="0"/>
                <a:ea typeface="Baskerville SemiBold" panose="02020502070401020303" pitchFamily="18" charset="0"/>
              </a:rPr>
              <a:t>Finally the other disciple, who had reached the tomb first, also went inside. He saw and believed. </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9 </a:t>
            </a:r>
            <a:r>
              <a:rPr lang="en-US" sz="3600" b="1" dirty="0">
                <a:solidFill>
                  <a:schemeClr val="bg1"/>
                </a:solidFill>
                <a:effectLst/>
                <a:latin typeface="Baskerville SemiBold" panose="02020502070401020303" pitchFamily="18" charset="0"/>
                <a:ea typeface="Baskerville SemiBold" panose="02020502070401020303" pitchFamily="18" charset="0"/>
              </a:rPr>
              <a:t>(They still did not understand from Scripture that Jesus had to rise from the dead.) </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10</a:t>
            </a:r>
            <a:r>
              <a:rPr lang="en-US" sz="3600" b="1" dirty="0">
                <a:solidFill>
                  <a:schemeClr val="bg1"/>
                </a:solidFill>
                <a:effectLst/>
                <a:latin typeface="Baskerville SemiBold" panose="02020502070401020303" pitchFamily="18" charset="0"/>
                <a:ea typeface="Baskerville SemiBold" panose="02020502070401020303" pitchFamily="18" charset="0"/>
              </a:rPr>
              <a:t> Then the disciples went back to where they were staying.  </a:t>
            </a:r>
          </a:p>
          <a:p>
            <a:pPr marL="0" indent="0" algn="l">
              <a:lnSpc>
                <a:spcPct val="100000"/>
              </a:lnSpc>
              <a:buNone/>
            </a:pPr>
            <a:r>
              <a:rPr lang="en-US" sz="2000" b="1" dirty="0">
                <a:solidFill>
                  <a:schemeClr val="bg1"/>
                </a:solidFill>
                <a:effectLst/>
                <a:latin typeface="Baskerville SemiBold" panose="02020502070401020303" pitchFamily="18" charset="0"/>
                <a:ea typeface="Baskerville SemiBold" panose="02020502070401020303" pitchFamily="18" charset="0"/>
              </a:rPr>
              <a:t>John 20:5-10 NIV</a:t>
            </a:r>
            <a:endParaRPr lang="en-GB" sz="20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4151186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r>
              <a:rPr lang="en-US" sz="3600" b="1" u="sng" dirty="0">
                <a:solidFill>
                  <a:schemeClr val="bg1"/>
                </a:solidFill>
                <a:effectLst/>
                <a:latin typeface="Baskerville SemiBold" panose="02020502070401020303" pitchFamily="18" charset="0"/>
                <a:ea typeface="Baskerville SemiBold" panose="02020502070401020303" pitchFamily="18" charset="0"/>
              </a:rPr>
              <a:t>Jesus Appears to Mary Magdalene</a:t>
            </a:r>
          </a:p>
          <a:p>
            <a:pPr marL="0" indent="0" algn="l">
              <a:lnSpc>
                <a:spcPct val="100000"/>
              </a:lnSpc>
              <a:buNone/>
            </a:pPr>
            <a:r>
              <a:rPr lang="en-US" sz="3600" b="1" baseline="30000" dirty="0">
                <a:solidFill>
                  <a:schemeClr val="bg1"/>
                </a:solidFill>
                <a:effectLst/>
                <a:latin typeface="Baskerville SemiBold" panose="02020502070401020303" pitchFamily="18" charset="0"/>
                <a:ea typeface="Baskerville SemiBold" panose="02020502070401020303" pitchFamily="18" charset="0"/>
              </a:rPr>
              <a:t>11</a:t>
            </a:r>
            <a:r>
              <a:rPr lang="en-US" sz="3600" b="1" dirty="0">
                <a:solidFill>
                  <a:schemeClr val="bg1"/>
                </a:solidFill>
                <a:effectLst/>
                <a:latin typeface="Baskerville SemiBold" panose="02020502070401020303" pitchFamily="18" charset="0"/>
                <a:ea typeface="Baskerville SemiBold" panose="02020502070401020303" pitchFamily="18" charset="0"/>
              </a:rPr>
              <a:t> Now Mary stood outside the tomb crying. As she wept, she bent over to look into the tomb </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12 </a:t>
            </a:r>
            <a:r>
              <a:rPr lang="en-US" sz="3600" b="1" dirty="0">
                <a:solidFill>
                  <a:schemeClr val="bg1"/>
                </a:solidFill>
                <a:effectLst/>
                <a:latin typeface="Baskerville SemiBold" panose="02020502070401020303" pitchFamily="18" charset="0"/>
                <a:ea typeface="Baskerville SemiBold" panose="02020502070401020303" pitchFamily="18" charset="0"/>
              </a:rPr>
              <a:t>and saw two angels in white, seated where Jesus’ body had been, one at the head and the other at the foot.          </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13 </a:t>
            </a:r>
            <a:r>
              <a:rPr lang="en-US" sz="3600" b="1" dirty="0">
                <a:solidFill>
                  <a:schemeClr val="bg1"/>
                </a:solidFill>
                <a:effectLst/>
                <a:latin typeface="Baskerville SemiBold" panose="02020502070401020303" pitchFamily="18" charset="0"/>
                <a:ea typeface="Baskerville SemiBold" panose="02020502070401020303" pitchFamily="18" charset="0"/>
              </a:rPr>
              <a:t>They asked her, “Woman, why are you crying?” “They have taken my Lord away,” she said, “and I don’t know where they have put him.” </a:t>
            </a:r>
            <a:endParaRPr lang="en-US" sz="3600" b="1" dirty="0">
              <a:solidFill>
                <a:schemeClr val="bg1"/>
              </a:solidFill>
              <a:latin typeface="Baskerville SemiBold" panose="02020502070401020303" pitchFamily="18" charset="0"/>
              <a:ea typeface="Baskerville SemiBold" panose="02020502070401020303" pitchFamily="18" charset="0"/>
            </a:endParaRPr>
          </a:p>
          <a:p>
            <a:pPr marL="0" indent="0" algn="l">
              <a:lnSpc>
                <a:spcPct val="100000"/>
              </a:lnSpc>
              <a:buNone/>
            </a:pPr>
            <a:r>
              <a:rPr lang="en-US" sz="2000" b="1" dirty="0">
                <a:solidFill>
                  <a:schemeClr val="bg1"/>
                </a:solidFill>
                <a:effectLst/>
                <a:latin typeface="Baskerville SemiBold" panose="02020502070401020303" pitchFamily="18" charset="0"/>
                <a:ea typeface="Baskerville SemiBold" panose="02020502070401020303" pitchFamily="18" charset="0"/>
              </a:rPr>
              <a:t>John 20:11-13 NIV.</a:t>
            </a:r>
            <a:endParaRPr lang="en-GB" sz="20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2116645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24840"/>
            <a:ext cx="11369040" cy="5343222"/>
          </a:xfrm>
        </p:spPr>
        <p:txBody>
          <a:bodyPr>
            <a:noAutofit/>
          </a:bodyPr>
          <a:lstStyle/>
          <a:p>
            <a:pPr marL="0" indent="0" algn="l">
              <a:lnSpc>
                <a:spcPct val="100000"/>
              </a:lnSpc>
              <a:buNone/>
            </a:pPr>
            <a:r>
              <a:rPr lang="en-US" sz="3600" b="1" baseline="30000" dirty="0">
                <a:solidFill>
                  <a:schemeClr val="bg1"/>
                </a:solidFill>
                <a:effectLst/>
                <a:latin typeface="Baskerville SemiBold" panose="02020502070401020303" pitchFamily="18" charset="0"/>
                <a:ea typeface="Baskerville SemiBold" panose="02020502070401020303" pitchFamily="18" charset="0"/>
              </a:rPr>
              <a:t>14 </a:t>
            </a:r>
            <a:r>
              <a:rPr lang="en-US" sz="3600" b="1" dirty="0">
                <a:solidFill>
                  <a:schemeClr val="bg1"/>
                </a:solidFill>
                <a:effectLst/>
                <a:latin typeface="Baskerville SemiBold" panose="02020502070401020303" pitchFamily="18" charset="0"/>
                <a:ea typeface="Baskerville SemiBold" panose="02020502070401020303" pitchFamily="18" charset="0"/>
              </a:rPr>
              <a:t>At this, she turned around and saw Jesus standing there, but she did not realize that it was Jesus. </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15 </a:t>
            </a:r>
            <a:r>
              <a:rPr lang="en-US" sz="3600" b="1" dirty="0">
                <a:solidFill>
                  <a:schemeClr val="bg1"/>
                </a:solidFill>
                <a:effectLst/>
                <a:latin typeface="Baskerville SemiBold" panose="02020502070401020303" pitchFamily="18" charset="0"/>
                <a:ea typeface="Baskerville SemiBold" panose="02020502070401020303" pitchFamily="18" charset="0"/>
              </a:rPr>
              <a:t>He asked her, “Woman, why are you crying? Who is it you are looking for?” Thinking he was the gardener, she said, “Sir, if you have carried him away, tell me where you have put him, and I will get him.” </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16</a:t>
            </a:r>
            <a:r>
              <a:rPr lang="en-US" sz="3600" b="1" dirty="0">
                <a:solidFill>
                  <a:schemeClr val="bg1"/>
                </a:solidFill>
                <a:effectLst/>
                <a:latin typeface="Baskerville SemiBold" panose="02020502070401020303" pitchFamily="18" charset="0"/>
                <a:ea typeface="Baskerville SemiBold" panose="02020502070401020303" pitchFamily="18" charset="0"/>
              </a:rPr>
              <a:t> Jesus said to her, “Mary.” She turned toward him and cried out in Aramaic, “</a:t>
            </a:r>
            <a:r>
              <a:rPr lang="en-US" sz="3600" b="1" dirty="0" err="1">
                <a:solidFill>
                  <a:schemeClr val="bg1"/>
                </a:solidFill>
                <a:effectLst/>
                <a:latin typeface="Baskerville SemiBold" panose="02020502070401020303" pitchFamily="18" charset="0"/>
                <a:ea typeface="Baskerville SemiBold" panose="02020502070401020303" pitchFamily="18" charset="0"/>
              </a:rPr>
              <a:t>Rabboni</a:t>
            </a:r>
            <a:r>
              <a:rPr lang="en-US" sz="3600" b="1" dirty="0">
                <a:solidFill>
                  <a:schemeClr val="bg1"/>
                </a:solidFill>
                <a:effectLst/>
                <a:latin typeface="Baskerville SemiBold" panose="02020502070401020303" pitchFamily="18" charset="0"/>
                <a:ea typeface="Baskerville SemiBold" panose="02020502070401020303" pitchFamily="18" charset="0"/>
              </a:rPr>
              <a:t>!” (which means “Teacher”).</a:t>
            </a:r>
          </a:p>
          <a:p>
            <a:pPr marL="0" indent="0" algn="l">
              <a:lnSpc>
                <a:spcPct val="100000"/>
              </a:lnSpc>
              <a:buNone/>
            </a:pPr>
            <a:r>
              <a:rPr lang="en-US" sz="2000" b="1" dirty="0">
                <a:solidFill>
                  <a:schemeClr val="bg1"/>
                </a:solidFill>
                <a:effectLst/>
                <a:latin typeface="Baskerville SemiBold" panose="02020502070401020303" pitchFamily="18" charset="0"/>
                <a:ea typeface="Baskerville SemiBold" panose="02020502070401020303" pitchFamily="18" charset="0"/>
              </a:rPr>
              <a:t>John 20:14-16 NIV</a:t>
            </a:r>
            <a:endParaRPr lang="en-GB" sz="36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304032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6BA7728-6802-0D7F-B59C-1D296739826B}"/>
              </a:ext>
            </a:extLst>
          </p:cNvPr>
          <p:cNvSpPr txBox="1"/>
          <p:nvPr/>
        </p:nvSpPr>
        <p:spPr>
          <a:xfrm>
            <a:off x="425726" y="784755"/>
            <a:ext cx="11340548" cy="4585871"/>
          </a:xfrm>
          <a:prstGeom prst="rect">
            <a:avLst/>
          </a:prstGeom>
          <a:noFill/>
        </p:spPr>
        <p:txBody>
          <a:bodyPr wrap="square">
            <a:spAutoFit/>
          </a:bodyPr>
          <a:lstStyle/>
          <a:p>
            <a:r>
              <a:rPr lang="en-US" sz="3600" baseline="30000" dirty="0">
                <a:solidFill>
                  <a:schemeClr val="bg1"/>
                </a:solidFill>
                <a:latin typeface="Baskerville SemiBold" panose="02020502070401020303"/>
              </a:rPr>
              <a:t>17</a:t>
            </a:r>
            <a:r>
              <a:rPr lang="en-US" sz="3600" dirty="0">
                <a:solidFill>
                  <a:schemeClr val="bg1"/>
                </a:solidFill>
                <a:latin typeface="Baskerville SemiBold" panose="02020502070401020303"/>
              </a:rPr>
              <a:t> Jesus said, “Do not hold on to me, for I have not yet ascended to the Father. Go instead to my brothers and tell them, ‘I am ascending to my Father and your Father, to my God and your God.’”</a:t>
            </a:r>
          </a:p>
          <a:p>
            <a:r>
              <a:rPr lang="en-US" sz="3600" baseline="30000" dirty="0">
                <a:solidFill>
                  <a:schemeClr val="bg1"/>
                </a:solidFill>
                <a:latin typeface="Baskerville SemiBold" panose="02020502070401020303"/>
              </a:rPr>
              <a:t>18</a:t>
            </a:r>
            <a:r>
              <a:rPr lang="en-US" sz="3600" dirty="0">
                <a:solidFill>
                  <a:schemeClr val="bg1"/>
                </a:solidFill>
                <a:latin typeface="Baskerville SemiBold" panose="02020502070401020303"/>
              </a:rPr>
              <a:t> Mary Magdalene went to the disciples with the news: “I have seen the Lord!” And she told them that he had said these things to her. </a:t>
            </a:r>
          </a:p>
          <a:p>
            <a:endParaRPr lang="en-US" sz="2000" dirty="0">
              <a:solidFill>
                <a:schemeClr val="bg1"/>
              </a:solidFill>
              <a:latin typeface="Baskerville SemiBold" panose="02020502070401020303"/>
            </a:endParaRPr>
          </a:p>
          <a:p>
            <a:r>
              <a:rPr lang="en-US" sz="2000" dirty="0">
                <a:solidFill>
                  <a:schemeClr val="bg1"/>
                </a:solidFill>
                <a:latin typeface="Baskerville SemiBold" panose="02020502070401020303"/>
              </a:rPr>
              <a:t>John 20:17-18 NIV</a:t>
            </a:r>
            <a:endParaRPr lang="en-GB" sz="2000" dirty="0">
              <a:solidFill>
                <a:schemeClr val="bg1"/>
              </a:solidFill>
              <a:latin typeface="Baskerville SemiBold" panose="02020502070401020303"/>
            </a:endParaRPr>
          </a:p>
        </p:txBody>
      </p:sp>
    </p:spTree>
    <p:extLst>
      <p:ext uri="{BB962C8B-B14F-4D97-AF65-F5344CB8AC3E}">
        <p14:creationId xmlns:p14="http://schemas.microsoft.com/office/powerpoint/2010/main" val="431125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B30DB-20C4-C911-A346-08DFABC4421C}"/>
              </a:ext>
            </a:extLst>
          </p:cNvPr>
          <p:cNvSpPr>
            <a:spLocks noGrp="1"/>
          </p:cNvSpPr>
          <p:nvPr>
            <p:ph type="title"/>
          </p:nvPr>
        </p:nvSpPr>
        <p:spPr>
          <a:xfrm>
            <a:off x="838200" y="212725"/>
            <a:ext cx="10515600" cy="1325563"/>
          </a:xfrm>
        </p:spPr>
        <p:txBody>
          <a:bodyPr>
            <a:normAutofit/>
          </a:bodyPr>
          <a:lstStyle/>
          <a:p>
            <a:pPr algn="ctr"/>
            <a:r>
              <a:rPr lang="en-GB" sz="3600" b="1" dirty="0">
                <a:solidFill>
                  <a:srgbClr val="FFFF00"/>
                </a:solidFill>
                <a:latin typeface="Baskerville SemiBold" panose="02020502070401020303"/>
              </a:rPr>
              <a:t>The Transforming Power of God’s Love</a:t>
            </a:r>
          </a:p>
        </p:txBody>
      </p:sp>
      <p:sp>
        <p:nvSpPr>
          <p:cNvPr id="3" name="Content Placeholder 2">
            <a:extLst>
              <a:ext uri="{FF2B5EF4-FFF2-40B4-BE49-F238E27FC236}">
                <a16:creationId xmlns:a16="http://schemas.microsoft.com/office/drawing/2014/main" id="{C0262870-2848-61C1-8B29-3DD58017B968}"/>
              </a:ext>
            </a:extLst>
          </p:cNvPr>
          <p:cNvSpPr>
            <a:spLocks noGrp="1"/>
          </p:cNvSpPr>
          <p:nvPr>
            <p:ph idx="1"/>
          </p:nvPr>
        </p:nvSpPr>
        <p:spPr>
          <a:xfrm>
            <a:off x="365760" y="1146651"/>
            <a:ext cx="11546530" cy="4351338"/>
          </a:xfrm>
        </p:spPr>
        <p:txBody>
          <a:bodyPr>
            <a:noAutofit/>
          </a:bodyPr>
          <a:lstStyle/>
          <a:p>
            <a:pPr marL="0" indent="0">
              <a:buNone/>
            </a:pPr>
            <a:r>
              <a:rPr lang="en-US" sz="3600" baseline="30000" dirty="0">
                <a:solidFill>
                  <a:schemeClr val="bg1"/>
                </a:solidFill>
                <a:latin typeface="Baskerville SemiBold" panose="02020502070401020303"/>
              </a:rPr>
              <a:t>46 </a:t>
            </a:r>
            <a:r>
              <a:rPr lang="en-US" sz="3600" dirty="0">
                <a:solidFill>
                  <a:schemeClr val="bg1"/>
                </a:solidFill>
                <a:latin typeface="Baskerville SemiBold" panose="02020502070401020303"/>
              </a:rPr>
              <a:t>You did not put oil on my head, but she has poured perfume on my feet. </a:t>
            </a:r>
            <a:r>
              <a:rPr lang="en-US" sz="3600" baseline="30000" dirty="0">
                <a:solidFill>
                  <a:schemeClr val="bg1"/>
                </a:solidFill>
                <a:latin typeface="Baskerville SemiBold" panose="02020502070401020303"/>
              </a:rPr>
              <a:t>47</a:t>
            </a:r>
            <a:r>
              <a:rPr lang="en-US" sz="3600" dirty="0">
                <a:solidFill>
                  <a:schemeClr val="bg1"/>
                </a:solidFill>
                <a:latin typeface="Baskerville SemiBold" panose="02020502070401020303"/>
              </a:rPr>
              <a:t> Therefore, I tell you, her many sins have been forgiven—as her great love has shown. But whoever has been forgiven little loves little.”  </a:t>
            </a:r>
          </a:p>
          <a:p>
            <a:pPr marL="0" indent="0">
              <a:buNone/>
            </a:pPr>
            <a:r>
              <a:rPr lang="en-US" sz="2000" dirty="0">
                <a:solidFill>
                  <a:schemeClr val="bg1"/>
                </a:solidFill>
                <a:latin typeface="Baskerville SemiBold" panose="02020502070401020303"/>
              </a:rPr>
              <a:t>Luke 7:46-47NIV</a:t>
            </a:r>
            <a:endParaRPr lang="en-US" sz="3600" dirty="0">
              <a:solidFill>
                <a:schemeClr val="bg1"/>
              </a:solidFill>
              <a:latin typeface="Baskerville SemiBold" panose="02020502070401020303"/>
            </a:endParaRPr>
          </a:p>
          <a:p>
            <a:r>
              <a:rPr lang="en-US" sz="3600" b="1" dirty="0">
                <a:solidFill>
                  <a:srgbClr val="868F5A"/>
                </a:solidFill>
                <a:latin typeface="Baskerville SemiBold" panose="02020502070401020303"/>
              </a:rPr>
              <a:t>Mary </a:t>
            </a:r>
            <a:r>
              <a:rPr lang="en-US" sz="3600" b="1" dirty="0" err="1">
                <a:solidFill>
                  <a:srgbClr val="868F5A"/>
                </a:solidFill>
                <a:latin typeface="Baskerville SemiBold" panose="02020502070401020303"/>
              </a:rPr>
              <a:t>Magdelene</a:t>
            </a:r>
            <a:r>
              <a:rPr lang="en-US" sz="3600" b="1" dirty="0">
                <a:solidFill>
                  <a:srgbClr val="868F5A"/>
                </a:solidFill>
                <a:latin typeface="Baskerville SemiBold" panose="02020502070401020303"/>
              </a:rPr>
              <a:t> had been </a:t>
            </a:r>
            <a:r>
              <a:rPr lang="en-US" sz="3600" b="1" dirty="0">
                <a:solidFill>
                  <a:srgbClr val="868F5A"/>
                </a:solidFill>
                <a:highlight>
                  <a:srgbClr val="C0C0C0"/>
                </a:highlight>
                <a:latin typeface="Baskerville SemiBold" panose="02020502070401020303"/>
              </a:rPr>
              <a:t>‘forgiven much’ </a:t>
            </a:r>
            <a:r>
              <a:rPr lang="en-US" sz="3600" b="1" dirty="0">
                <a:solidFill>
                  <a:srgbClr val="868F5A"/>
                </a:solidFill>
                <a:latin typeface="Baskerville SemiBold" panose="02020502070401020303"/>
              </a:rPr>
              <a:t>and </a:t>
            </a:r>
            <a:r>
              <a:rPr lang="en-US" sz="3600" b="1" dirty="0">
                <a:solidFill>
                  <a:srgbClr val="868F5A"/>
                </a:solidFill>
                <a:highlight>
                  <a:srgbClr val="C0C0C0"/>
                </a:highlight>
                <a:latin typeface="Baskerville SemiBold" panose="02020502070401020303"/>
              </a:rPr>
              <a:t>‘loved much’.</a:t>
            </a:r>
            <a:endParaRPr lang="en-US" sz="3600" b="1" dirty="0">
              <a:solidFill>
                <a:srgbClr val="868F5A"/>
              </a:solidFill>
              <a:latin typeface="Baskerville SemiBold" panose="02020502070401020303"/>
            </a:endParaRPr>
          </a:p>
          <a:p>
            <a:r>
              <a:rPr lang="en-GB" sz="3600" dirty="0">
                <a:solidFill>
                  <a:schemeClr val="bg1"/>
                </a:solidFill>
                <a:latin typeface="Baskerville SemiBold" panose="02020502070401020303"/>
              </a:rPr>
              <a:t>We are saved by God’s transforming grace that frees us to be totally committed to Jesus out of love not performance.</a:t>
            </a:r>
          </a:p>
        </p:txBody>
      </p:sp>
    </p:spTree>
    <p:extLst>
      <p:ext uri="{BB962C8B-B14F-4D97-AF65-F5344CB8AC3E}">
        <p14:creationId xmlns:p14="http://schemas.microsoft.com/office/powerpoint/2010/main" val="2431687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5D5A-DD19-7DC2-A852-6408A1F389B4}"/>
              </a:ext>
            </a:extLst>
          </p:cNvPr>
          <p:cNvSpPr>
            <a:spLocks noGrp="1"/>
          </p:cNvSpPr>
          <p:nvPr>
            <p:ph type="title"/>
          </p:nvPr>
        </p:nvSpPr>
        <p:spPr>
          <a:xfrm>
            <a:off x="838200" y="212725"/>
            <a:ext cx="10515600" cy="1325563"/>
          </a:xfrm>
        </p:spPr>
        <p:txBody>
          <a:bodyPr>
            <a:normAutofit/>
          </a:bodyPr>
          <a:lstStyle/>
          <a:p>
            <a:pPr algn="ctr"/>
            <a:r>
              <a:rPr lang="en-GB" sz="3600" b="1" dirty="0">
                <a:solidFill>
                  <a:srgbClr val="FFFF00"/>
                </a:solidFill>
                <a:latin typeface="Baskerville SemiBold" panose="02020502070401020303"/>
              </a:rPr>
              <a:t>The Transforming Power of God’s Love:</a:t>
            </a:r>
          </a:p>
        </p:txBody>
      </p:sp>
      <p:sp>
        <p:nvSpPr>
          <p:cNvPr id="3" name="Content Placeholder 2">
            <a:extLst>
              <a:ext uri="{FF2B5EF4-FFF2-40B4-BE49-F238E27FC236}">
                <a16:creationId xmlns:a16="http://schemas.microsoft.com/office/drawing/2014/main" id="{07800871-0239-452A-8EB1-2054AC32E7AC}"/>
              </a:ext>
            </a:extLst>
          </p:cNvPr>
          <p:cNvSpPr>
            <a:spLocks noGrp="1"/>
          </p:cNvSpPr>
          <p:nvPr>
            <p:ph idx="1"/>
          </p:nvPr>
        </p:nvSpPr>
        <p:spPr>
          <a:xfrm>
            <a:off x="472440" y="1296955"/>
            <a:ext cx="11262360" cy="4880008"/>
          </a:xfrm>
        </p:spPr>
        <p:txBody>
          <a:bodyPr>
            <a:noAutofit/>
          </a:bodyPr>
          <a:lstStyle/>
          <a:p>
            <a:pPr marL="0" indent="0">
              <a:buNone/>
            </a:pPr>
            <a:r>
              <a:rPr lang="en-GB" sz="3600" b="1" dirty="0">
                <a:solidFill>
                  <a:srgbClr val="FFFF00"/>
                </a:solidFill>
                <a:latin typeface="Baskerville SemiBold" panose="02020502070401020303"/>
              </a:rPr>
              <a:t>Brings us into His Family and </a:t>
            </a:r>
            <a:r>
              <a:rPr lang="en-GB" sz="3600" b="1" dirty="0" err="1">
                <a:solidFill>
                  <a:srgbClr val="FFFF00"/>
                </a:solidFill>
                <a:latin typeface="Baskerville SemiBold" panose="02020502070401020303"/>
              </a:rPr>
              <a:t>fulfills</a:t>
            </a:r>
            <a:r>
              <a:rPr lang="en-GB" sz="3600" b="1" dirty="0">
                <a:solidFill>
                  <a:srgbClr val="FFFF00"/>
                </a:solidFill>
                <a:latin typeface="Baskerville SemiBold" panose="02020502070401020303"/>
              </a:rPr>
              <a:t> our need for belonging.</a:t>
            </a:r>
          </a:p>
          <a:p>
            <a:r>
              <a:rPr lang="en-US" sz="3600" b="1" dirty="0">
                <a:solidFill>
                  <a:schemeClr val="bg1"/>
                </a:solidFill>
                <a:latin typeface="Baskerville SemiBold" panose="02020502070401020303"/>
              </a:rPr>
              <a:t>Jesus set Mary free and brought her into a community of believers. </a:t>
            </a:r>
          </a:p>
          <a:p>
            <a:r>
              <a:rPr lang="en-GB" sz="3600" b="1" dirty="0">
                <a:solidFill>
                  <a:schemeClr val="bg1"/>
                </a:solidFill>
                <a:latin typeface="Baskerville SemiBold" panose="02020502070401020303"/>
              </a:rPr>
              <a:t>We are ‘brothers and sisters’ in Christ, called to love each other and put each other’s needs above our own.</a:t>
            </a:r>
          </a:p>
        </p:txBody>
      </p:sp>
    </p:spTree>
    <p:extLst>
      <p:ext uri="{BB962C8B-B14F-4D97-AF65-F5344CB8AC3E}">
        <p14:creationId xmlns:p14="http://schemas.microsoft.com/office/powerpoint/2010/main" val="3003157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800871-0239-452A-8EB1-2054AC32E7AC}"/>
              </a:ext>
            </a:extLst>
          </p:cNvPr>
          <p:cNvSpPr>
            <a:spLocks noGrp="1"/>
          </p:cNvSpPr>
          <p:nvPr>
            <p:ph idx="1"/>
          </p:nvPr>
        </p:nvSpPr>
        <p:spPr>
          <a:xfrm>
            <a:off x="457200" y="1296955"/>
            <a:ext cx="11277600" cy="4880008"/>
          </a:xfrm>
        </p:spPr>
        <p:txBody>
          <a:bodyPr>
            <a:noAutofit/>
          </a:bodyPr>
          <a:lstStyle/>
          <a:p>
            <a:pPr marL="0" indent="0">
              <a:buNone/>
            </a:pPr>
            <a:r>
              <a:rPr lang="en-GB" sz="3600" b="1" dirty="0">
                <a:solidFill>
                  <a:srgbClr val="FFFF00"/>
                </a:solidFill>
                <a:latin typeface="Baskerville SemiBold" panose="02020502070401020303"/>
              </a:rPr>
              <a:t>Gives us our ultimate purpose in Life.</a:t>
            </a:r>
          </a:p>
          <a:p>
            <a:r>
              <a:rPr lang="en-US" sz="3600" b="1" dirty="0">
                <a:solidFill>
                  <a:schemeClr val="bg1"/>
                </a:solidFill>
                <a:latin typeface="Baskerville SemiBold" panose="02020502070401020303"/>
              </a:rPr>
              <a:t>Mary dedicated her life to loving and serving Jesus, and as believers that is our ultimate purpose in life too. </a:t>
            </a:r>
          </a:p>
          <a:p>
            <a:r>
              <a:rPr lang="en-GB" sz="3600" b="1" dirty="0">
                <a:solidFill>
                  <a:schemeClr val="bg1"/>
                </a:solidFill>
                <a:latin typeface="Baskerville SemiBold" panose="02020502070401020303"/>
              </a:rPr>
              <a:t>Like Mary we are called to share the ‘Good news’ with those around us and tell others of how God’s love has transformed our lives.</a:t>
            </a:r>
          </a:p>
        </p:txBody>
      </p:sp>
    </p:spTree>
    <p:extLst>
      <p:ext uri="{BB962C8B-B14F-4D97-AF65-F5344CB8AC3E}">
        <p14:creationId xmlns:p14="http://schemas.microsoft.com/office/powerpoint/2010/main" val="1797524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3611CD3-3E73-07EC-7330-25240B27AE2D}"/>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59717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6A061A6-527B-5DDB-49A3-A23D388A9E29}"/>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0079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C1EE879-185F-87BF-8CEC-ED011024025D}"/>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86952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A5775A0-2F2A-4840-D84A-7D4C5C613DFC}"/>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11166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endParaRPr lang="en-GB" sz="4000" b="1" baseline="30000" dirty="0">
              <a:solidFill>
                <a:schemeClr val="bg1"/>
              </a:solidFill>
              <a:latin typeface="Baskerville SemiBold" panose="02020502070401020303" pitchFamily="18" charset="0"/>
              <a:ea typeface="Baskerville SemiBold" panose="02020502070401020303" pitchFamily="18" charset="0"/>
            </a:endParaRPr>
          </a:p>
          <a:p>
            <a:pPr marL="0" indent="0" algn="l">
              <a:lnSpc>
                <a:spcPct val="100000"/>
              </a:lnSpc>
              <a:buNone/>
            </a:pPr>
            <a:endParaRPr lang="en-GB" sz="4000" b="1" baseline="30000" dirty="0">
              <a:solidFill>
                <a:schemeClr val="bg1"/>
              </a:solidFill>
              <a:latin typeface="Baskerville SemiBold" panose="02020502070401020303" pitchFamily="18" charset="0"/>
              <a:ea typeface="Baskerville SemiBold" panose="02020502070401020303" pitchFamily="18" charset="0"/>
            </a:endParaRPr>
          </a:p>
          <a:p>
            <a:pPr marL="0" indent="0" algn="l">
              <a:lnSpc>
                <a:spcPct val="100000"/>
              </a:lnSpc>
              <a:buNone/>
            </a:pPr>
            <a:endParaRPr lang="en-GB" sz="2000" b="1" dirty="0">
              <a:solidFill>
                <a:schemeClr val="bg1"/>
              </a:solidFill>
              <a:effectLst/>
              <a:latin typeface="Baskerville SemiBold" panose="02020502070401020303" pitchFamily="18" charset="0"/>
              <a:ea typeface="Baskerville SemiBold" panose="02020502070401020303" pitchFamily="18" charset="0"/>
            </a:endParaRPr>
          </a:p>
        </p:txBody>
      </p:sp>
      <p:sp>
        <p:nvSpPr>
          <p:cNvPr id="3" name="TextBox 2">
            <a:extLst>
              <a:ext uri="{FF2B5EF4-FFF2-40B4-BE49-F238E27FC236}">
                <a16:creationId xmlns:a16="http://schemas.microsoft.com/office/drawing/2014/main" id="{D12D4908-DF99-EED1-2304-0903C72A14DB}"/>
              </a:ext>
            </a:extLst>
          </p:cNvPr>
          <p:cNvSpPr txBox="1"/>
          <p:nvPr/>
        </p:nvSpPr>
        <p:spPr>
          <a:xfrm>
            <a:off x="830425" y="771151"/>
            <a:ext cx="10282334" cy="5940088"/>
          </a:xfrm>
          <a:prstGeom prst="rect">
            <a:avLst/>
          </a:prstGeom>
          <a:noFill/>
        </p:spPr>
        <p:txBody>
          <a:bodyPr wrap="square">
            <a:spAutoFit/>
          </a:bodyPr>
          <a:lstStyle/>
          <a:p>
            <a:r>
              <a:rPr lang="en-US" sz="3600" b="1" u="sng" dirty="0">
                <a:solidFill>
                  <a:schemeClr val="bg1"/>
                </a:solidFill>
                <a:latin typeface="Baskerville SemiBold" panose="02020502070401020303"/>
              </a:rPr>
              <a:t>The Empty Tomb</a:t>
            </a:r>
          </a:p>
          <a:p>
            <a:r>
              <a:rPr lang="en-US" sz="3600" b="1" baseline="30000" dirty="0">
                <a:solidFill>
                  <a:schemeClr val="bg1"/>
                </a:solidFill>
                <a:latin typeface="Baskerville SemiBold" panose="02020502070401020303"/>
              </a:rPr>
              <a:t>1</a:t>
            </a:r>
            <a:r>
              <a:rPr lang="en-US" sz="3600" b="1" dirty="0">
                <a:solidFill>
                  <a:schemeClr val="bg1"/>
                </a:solidFill>
                <a:latin typeface="Baskerville SemiBold" panose="02020502070401020303"/>
              </a:rPr>
              <a:t> Early on the first day of the week, while it was still dark, Mary Magdalene went to the tomb and saw that the stone had been removed from the entrance. </a:t>
            </a:r>
            <a:r>
              <a:rPr lang="en-US" sz="3600" b="1" baseline="30000" dirty="0">
                <a:solidFill>
                  <a:schemeClr val="bg1"/>
                </a:solidFill>
                <a:latin typeface="Baskerville SemiBold" panose="02020502070401020303"/>
              </a:rPr>
              <a:t>2 </a:t>
            </a:r>
            <a:r>
              <a:rPr lang="en-US" sz="3600" b="1" dirty="0">
                <a:solidFill>
                  <a:schemeClr val="bg1"/>
                </a:solidFill>
                <a:latin typeface="Baskerville SemiBold" panose="02020502070401020303"/>
              </a:rPr>
              <a:t>So she came running to Simon Peter and the other disciple, the one Jesus loved, and said, “They have taken the Lord out of the tomb, and we don’t know where they have put him!”</a:t>
            </a:r>
            <a:br>
              <a:rPr lang="en-US" sz="3600" b="1" dirty="0">
                <a:solidFill>
                  <a:schemeClr val="bg1"/>
                </a:solidFill>
                <a:latin typeface="Baskerville SemiBold" panose="02020502070401020303"/>
              </a:rPr>
            </a:br>
            <a:r>
              <a:rPr lang="en-US" sz="2000" b="1" dirty="0">
                <a:solidFill>
                  <a:schemeClr val="bg1"/>
                </a:solidFill>
                <a:latin typeface="Baskerville SemiBold" panose="02020502070401020303"/>
              </a:rPr>
              <a:t>John 20:1-2 NIV</a:t>
            </a:r>
          </a:p>
          <a:p>
            <a:endParaRPr lang="en-GB" sz="3600" b="1" dirty="0">
              <a:solidFill>
                <a:schemeClr val="bg1"/>
              </a:solidFill>
              <a:latin typeface="Baskerville SemiBold" panose="02020502070401020303"/>
            </a:endParaRPr>
          </a:p>
        </p:txBody>
      </p:sp>
    </p:spTree>
    <p:extLst>
      <p:ext uri="{BB962C8B-B14F-4D97-AF65-F5344CB8AC3E}">
        <p14:creationId xmlns:p14="http://schemas.microsoft.com/office/powerpoint/2010/main" val="824402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3AA15-DF89-7FF9-F9F5-7FEF5CFC1BDD}"/>
              </a:ext>
            </a:extLst>
          </p:cNvPr>
          <p:cNvSpPr>
            <a:spLocks noGrp="1"/>
          </p:cNvSpPr>
          <p:nvPr>
            <p:ph type="title"/>
          </p:nvPr>
        </p:nvSpPr>
        <p:spPr/>
        <p:txBody>
          <a:bodyPr>
            <a:normAutofit/>
          </a:bodyPr>
          <a:lstStyle/>
          <a:p>
            <a:r>
              <a:rPr lang="en-GB" sz="3600" b="1" u="sng" dirty="0">
                <a:solidFill>
                  <a:schemeClr val="accent6">
                    <a:lumMod val="60000"/>
                    <a:lumOff val="40000"/>
                  </a:schemeClr>
                </a:solidFill>
                <a:latin typeface="Baskerville SemiBold" panose="02020502070401020303"/>
              </a:rPr>
              <a:t>Introducing Mary </a:t>
            </a:r>
            <a:r>
              <a:rPr lang="en-GB" sz="3600" b="1" u="sng" dirty="0" err="1">
                <a:solidFill>
                  <a:schemeClr val="accent6">
                    <a:lumMod val="60000"/>
                    <a:lumOff val="40000"/>
                  </a:schemeClr>
                </a:solidFill>
                <a:latin typeface="Baskerville SemiBold" panose="02020502070401020303"/>
              </a:rPr>
              <a:t>Magdelene</a:t>
            </a:r>
            <a:r>
              <a:rPr lang="en-GB" sz="3600" b="1" u="sng" dirty="0">
                <a:solidFill>
                  <a:schemeClr val="accent6">
                    <a:lumMod val="60000"/>
                    <a:lumOff val="40000"/>
                  </a:schemeClr>
                </a:solidFill>
                <a:latin typeface="Baskerville SemiBold" panose="02020502070401020303"/>
              </a:rPr>
              <a:t> </a:t>
            </a:r>
          </a:p>
        </p:txBody>
      </p:sp>
      <p:sp>
        <p:nvSpPr>
          <p:cNvPr id="3" name="Content Placeholder 2">
            <a:extLst>
              <a:ext uri="{FF2B5EF4-FFF2-40B4-BE49-F238E27FC236}">
                <a16:creationId xmlns:a16="http://schemas.microsoft.com/office/drawing/2014/main" id="{E6984E90-0C5E-6DAB-5687-277BB25B775B}"/>
              </a:ext>
            </a:extLst>
          </p:cNvPr>
          <p:cNvSpPr>
            <a:spLocks noGrp="1"/>
          </p:cNvSpPr>
          <p:nvPr>
            <p:ph idx="1"/>
          </p:nvPr>
        </p:nvSpPr>
        <p:spPr>
          <a:xfrm>
            <a:off x="630651" y="1459911"/>
            <a:ext cx="10515600" cy="4351338"/>
          </a:xfrm>
        </p:spPr>
        <p:txBody>
          <a:bodyPr>
            <a:noAutofit/>
          </a:bodyPr>
          <a:lstStyle/>
          <a:p>
            <a:r>
              <a:rPr lang="en-GB" sz="3600" b="1" dirty="0">
                <a:solidFill>
                  <a:schemeClr val="bg1"/>
                </a:solidFill>
                <a:latin typeface="Baskerville SemiBold" panose="02020502070401020303"/>
              </a:rPr>
              <a:t>From the Town of ‘Magdala’ </a:t>
            </a:r>
          </a:p>
          <a:p>
            <a:pPr marL="0" indent="0">
              <a:buNone/>
            </a:pPr>
            <a:r>
              <a:rPr lang="en-GB" sz="3600" b="1" dirty="0">
                <a:solidFill>
                  <a:schemeClr val="bg1"/>
                </a:solidFill>
                <a:latin typeface="Baskerville SemiBold" panose="02020502070401020303"/>
              </a:rPr>
              <a:t>on the western shore of the sea</a:t>
            </a:r>
          </a:p>
          <a:p>
            <a:pPr marL="0" indent="0">
              <a:buNone/>
            </a:pPr>
            <a:r>
              <a:rPr lang="en-GB" sz="3600" b="1" dirty="0">
                <a:solidFill>
                  <a:schemeClr val="bg1"/>
                </a:solidFill>
                <a:latin typeface="Baskerville SemiBold" panose="02020502070401020303"/>
              </a:rPr>
              <a:t>of Galilee</a:t>
            </a:r>
          </a:p>
          <a:p>
            <a:r>
              <a:rPr lang="en-GB" sz="3600" b="1" dirty="0">
                <a:solidFill>
                  <a:schemeClr val="bg1"/>
                </a:solidFill>
                <a:latin typeface="Baskerville SemiBold" panose="02020502070401020303"/>
              </a:rPr>
              <a:t> A Woman possessed with 7 demons.</a:t>
            </a:r>
          </a:p>
          <a:p>
            <a:r>
              <a:rPr lang="en-GB" sz="3600" b="1" dirty="0">
                <a:solidFill>
                  <a:schemeClr val="bg1"/>
                </a:solidFill>
                <a:latin typeface="Baskerville SemiBold" panose="02020502070401020303"/>
              </a:rPr>
              <a:t>Jesus delivers Mary from the 7 demons (Luke  8:1-3)</a:t>
            </a:r>
          </a:p>
          <a:p>
            <a:r>
              <a:rPr lang="en-GB" sz="3600" b="1" dirty="0">
                <a:solidFill>
                  <a:schemeClr val="bg1"/>
                </a:solidFill>
                <a:latin typeface="Baskerville SemiBold" panose="02020502070401020303"/>
              </a:rPr>
              <a:t>Mary’s life is transformed by Jesus’ love and she devotes her life to following Him.</a:t>
            </a:r>
          </a:p>
        </p:txBody>
      </p:sp>
      <p:pic>
        <p:nvPicPr>
          <p:cNvPr id="7" name="Picture 6">
            <a:extLst>
              <a:ext uri="{FF2B5EF4-FFF2-40B4-BE49-F238E27FC236}">
                <a16:creationId xmlns:a16="http://schemas.microsoft.com/office/drawing/2014/main" id="{CE62C3BC-A05E-56C0-878E-15307AB20260}"/>
              </a:ext>
            </a:extLst>
          </p:cNvPr>
          <p:cNvPicPr>
            <a:picLocks noChangeAspect="1"/>
          </p:cNvPicPr>
          <p:nvPr/>
        </p:nvPicPr>
        <p:blipFill>
          <a:blip r:embed="rId2"/>
          <a:stretch>
            <a:fillRect/>
          </a:stretch>
        </p:blipFill>
        <p:spPr>
          <a:xfrm>
            <a:off x="7553229" y="671400"/>
            <a:ext cx="4114800" cy="2667000"/>
          </a:xfrm>
          <a:prstGeom prst="rect">
            <a:avLst/>
          </a:prstGeom>
        </p:spPr>
      </p:pic>
    </p:spTree>
    <p:extLst>
      <p:ext uri="{BB962C8B-B14F-4D97-AF65-F5344CB8AC3E}">
        <p14:creationId xmlns:p14="http://schemas.microsoft.com/office/powerpoint/2010/main" val="757227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endParaRPr lang="en-US" sz="3600" b="1" dirty="0">
              <a:solidFill>
                <a:schemeClr val="bg1"/>
              </a:solidFill>
              <a:latin typeface="Baskerville SemiBold" panose="02020502070401020303" pitchFamily="18" charset="0"/>
              <a:ea typeface="Baskerville SemiBold" panose="02020502070401020303" pitchFamily="18" charset="0"/>
            </a:endParaRPr>
          </a:p>
          <a:p>
            <a:pPr marL="0" indent="0" algn="l">
              <a:lnSpc>
                <a:spcPct val="100000"/>
              </a:lnSpc>
              <a:buNone/>
            </a:pPr>
            <a:endParaRPr lang="en-US" sz="3600" b="1" dirty="0">
              <a:solidFill>
                <a:schemeClr val="bg1"/>
              </a:solidFill>
              <a:effectLst/>
              <a:latin typeface="Baskerville SemiBold" panose="02020502070401020303" pitchFamily="18" charset="0"/>
              <a:ea typeface="Baskerville SemiBold" panose="02020502070401020303" pitchFamily="18" charset="0"/>
            </a:endParaRPr>
          </a:p>
          <a:p>
            <a:pPr marL="0" indent="0" algn="l">
              <a:lnSpc>
                <a:spcPct val="100000"/>
              </a:lnSpc>
              <a:buNone/>
            </a:pPr>
            <a:r>
              <a:rPr lang="en-US" sz="3600" b="1" baseline="30000" dirty="0">
                <a:solidFill>
                  <a:schemeClr val="bg1"/>
                </a:solidFill>
                <a:effectLst/>
                <a:latin typeface="Baskerville SemiBold" panose="02020502070401020303" pitchFamily="18" charset="0"/>
                <a:ea typeface="Baskerville SemiBold" panose="02020502070401020303" pitchFamily="18" charset="0"/>
              </a:rPr>
              <a:t>3 </a:t>
            </a:r>
            <a:r>
              <a:rPr lang="en-US" sz="3600" b="1" dirty="0">
                <a:solidFill>
                  <a:schemeClr val="bg1"/>
                </a:solidFill>
                <a:effectLst/>
                <a:latin typeface="Baskerville SemiBold" panose="02020502070401020303" pitchFamily="18" charset="0"/>
                <a:ea typeface="Baskerville SemiBold" panose="02020502070401020303" pitchFamily="18" charset="0"/>
              </a:rPr>
              <a:t>So Peter and the other disciple started for the tomb. </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4</a:t>
            </a:r>
            <a:r>
              <a:rPr lang="en-US" sz="3600" b="1" dirty="0">
                <a:solidFill>
                  <a:schemeClr val="bg1"/>
                </a:solidFill>
                <a:effectLst/>
                <a:latin typeface="Baskerville SemiBold" panose="02020502070401020303" pitchFamily="18" charset="0"/>
                <a:ea typeface="Baskerville SemiBold" panose="02020502070401020303" pitchFamily="18" charset="0"/>
              </a:rPr>
              <a:t> Both were running, but the other disciple outran Peter and reached the tomb first </a:t>
            </a:r>
          </a:p>
          <a:p>
            <a:pPr marL="0" indent="0" algn="l">
              <a:lnSpc>
                <a:spcPct val="100000"/>
              </a:lnSpc>
              <a:buNone/>
            </a:pPr>
            <a:r>
              <a:rPr lang="en-US" sz="2000" b="1" dirty="0">
                <a:solidFill>
                  <a:schemeClr val="bg1"/>
                </a:solidFill>
                <a:latin typeface="Baskerville SemiBold" panose="02020502070401020303" pitchFamily="18" charset="0"/>
                <a:ea typeface="Baskerville SemiBold" panose="02020502070401020303" pitchFamily="18" charset="0"/>
              </a:rPr>
              <a:t>John 20:3-4 NIV</a:t>
            </a:r>
            <a:endParaRPr lang="en-US" sz="2000" b="1" dirty="0">
              <a:solidFill>
                <a:schemeClr val="bg1"/>
              </a:solidFill>
              <a:effectLst/>
              <a:latin typeface="Baskerville SemiBold" panose="02020502070401020303" pitchFamily="18" charset="0"/>
              <a:ea typeface="Baskerville SemiBold" panose="02020502070401020303" pitchFamily="18" charset="0"/>
            </a:endParaRPr>
          </a:p>
          <a:p>
            <a:pPr marL="0" indent="0" algn="l">
              <a:lnSpc>
                <a:spcPct val="100000"/>
              </a:lnSpc>
              <a:buNone/>
            </a:pPr>
            <a:endParaRPr lang="en-GB" sz="36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964811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747BD10-200D-B54D-A6B7-42F389CE41ED}"/>
              </a:ext>
            </a:extLst>
          </p:cNvPr>
          <p:cNvSpPr>
            <a:spLocks noGrp="1"/>
          </p:cNvSpPr>
          <p:nvPr>
            <p:ph idx="1"/>
          </p:nvPr>
        </p:nvSpPr>
        <p:spPr>
          <a:xfrm>
            <a:off x="411480" y="641461"/>
            <a:ext cx="11369040" cy="5575079"/>
          </a:xfrm>
        </p:spPr>
        <p:txBody>
          <a:bodyPr>
            <a:noAutofit/>
          </a:bodyPr>
          <a:lstStyle/>
          <a:p>
            <a:pPr marL="0" indent="0" algn="l">
              <a:lnSpc>
                <a:spcPct val="100000"/>
              </a:lnSpc>
              <a:buNone/>
            </a:pPr>
            <a:r>
              <a:rPr lang="en-US" sz="3600" b="1" baseline="30000" dirty="0">
                <a:solidFill>
                  <a:schemeClr val="bg1"/>
                </a:solidFill>
                <a:effectLst/>
                <a:latin typeface="Baskerville SemiBold" panose="02020502070401020303" pitchFamily="18" charset="0"/>
                <a:ea typeface="Baskerville SemiBold" panose="02020502070401020303" pitchFamily="18" charset="0"/>
              </a:rPr>
              <a:t>5</a:t>
            </a:r>
            <a:r>
              <a:rPr lang="en-US" sz="3600" b="1" dirty="0">
                <a:solidFill>
                  <a:schemeClr val="bg1"/>
                </a:solidFill>
                <a:effectLst/>
                <a:latin typeface="Baskerville SemiBold" panose="02020502070401020303" pitchFamily="18" charset="0"/>
                <a:ea typeface="Baskerville SemiBold" panose="02020502070401020303" pitchFamily="18" charset="0"/>
              </a:rPr>
              <a:t> He bent over and looked in at the strips of linen lying there but did not go in.</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 6 </a:t>
            </a:r>
            <a:r>
              <a:rPr lang="en-US" sz="3600" b="1" dirty="0">
                <a:solidFill>
                  <a:schemeClr val="bg1"/>
                </a:solidFill>
                <a:effectLst/>
                <a:latin typeface="Baskerville SemiBold" panose="02020502070401020303" pitchFamily="18" charset="0"/>
                <a:ea typeface="Baskerville SemiBold" panose="02020502070401020303" pitchFamily="18" charset="0"/>
              </a:rPr>
              <a:t>Then Simon Peter came along behind him and went straight into the tomb. He saw the strips of linen lying there, </a:t>
            </a:r>
            <a:r>
              <a:rPr lang="en-US" sz="3600" b="1" baseline="30000" dirty="0">
                <a:solidFill>
                  <a:schemeClr val="bg1"/>
                </a:solidFill>
                <a:effectLst/>
                <a:latin typeface="Baskerville SemiBold" panose="02020502070401020303" pitchFamily="18" charset="0"/>
                <a:ea typeface="Baskerville SemiBold" panose="02020502070401020303" pitchFamily="18" charset="0"/>
              </a:rPr>
              <a:t>7 </a:t>
            </a:r>
            <a:r>
              <a:rPr lang="en-US" sz="3600" b="1" dirty="0">
                <a:solidFill>
                  <a:schemeClr val="bg1"/>
                </a:solidFill>
                <a:effectLst/>
                <a:latin typeface="Baskerville SemiBold" panose="02020502070401020303" pitchFamily="18" charset="0"/>
                <a:ea typeface="Baskerville SemiBold" panose="02020502070401020303" pitchFamily="18" charset="0"/>
              </a:rPr>
              <a:t>as well as the cloth that had been wrapped around Jesus’ head. The cloth was still lying in its place, separate from the linen.</a:t>
            </a:r>
            <a:endParaRPr lang="en-GB" sz="2000" b="1" dirty="0">
              <a:solidFill>
                <a:schemeClr val="bg1"/>
              </a:solidFill>
              <a:effectLst/>
              <a:latin typeface="Baskerville SemiBold" panose="02020502070401020303" pitchFamily="18" charset="0"/>
              <a:ea typeface="Baskerville SemiBold" panose="02020502070401020303" pitchFamily="18" charset="0"/>
            </a:endParaRPr>
          </a:p>
        </p:txBody>
      </p:sp>
    </p:spTree>
    <p:extLst>
      <p:ext uri="{BB962C8B-B14F-4D97-AF65-F5344CB8AC3E}">
        <p14:creationId xmlns:p14="http://schemas.microsoft.com/office/powerpoint/2010/main" val="1514791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2978</TotalTime>
  <Words>786</Words>
  <Application>Microsoft Macintosh PowerPoint</Application>
  <PresentationFormat>Widescreen</PresentationFormat>
  <Paragraphs>38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Baskerville SemiBold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Introducing Mary Magdelene </vt:lpstr>
      <vt:lpstr>PowerPoint Presentation</vt:lpstr>
      <vt:lpstr>PowerPoint Presentation</vt:lpstr>
      <vt:lpstr>PowerPoint Presentation</vt:lpstr>
      <vt:lpstr>PowerPoint Presentation</vt:lpstr>
      <vt:lpstr>PowerPoint Presentation</vt:lpstr>
      <vt:lpstr>PowerPoint Presentation</vt:lpstr>
      <vt:lpstr>The Transforming Power of God’s Love</vt:lpstr>
      <vt:lpstr>The Transforming Power of God’s Love: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Becca Marsh</cp:lastModifiedBy>
  <cp:revision>55</cp:revision>
  <dcterms:created xsi:type="dcterms:W3CDTF">2021-12-01T10:06:37Z</dcterms:created>
  <dcterms:modified xsi:type="dcterms:W3CDTF">2024-02-28T12:11:05Z</dcterms:modified>
</cp:coreProperties>
</file>