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15" r:id="rId2"/>
    <p:sldId id="314" r:id="rId3"/>
    <p:sldId id="318" r:id="rId4"/>
    <p:sldId id="326" r:id="rId5"/>
    <p:sldId id="325" r:id="rId6"/>
    <p:sldId id="324" r:id="rId7"/>
    <p:sldId id="320" r:id="rId8"/>
    <p:sldId id="321" r:id="rId9"/>
    <p:sldId id="322" r:id="rId10"/>
    <p:sldId id="327" r:id="rId11"/>
    <p:sldId id="332" r:id="rId12"/>
    <p:sldId id="328" r:id="rId13"/>
    <p:sldId id="329" r:id="rId14"/>
    <p:sldId id="330" r:id="rId15"/>
    <p:sldId id="33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7257"/>
    <a:srgbClr val="A0909E"/>
    <a:srgbClr val="868F5A"/>
    <a:srgbClr val="00000C"/>
    <a:srgbClr val="DFAF81"/>
    <a:srgbClr val="2D2D2D"/>
    <a:srgbClr val="744B2B"/>
    <a:srgbClr val="473123"/>
    <a:srgbClr val="4472C4"/>
    <a:srgbClr val="FBEF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000"/>
    <p:restoredTop sz="95807"/>
  </p:normalViewPr>
  <p:slideViewPr>
    <p:cSldViewPr snapToGrid="0" snapToObjects="1">
      <p:cViewPr varScale="1">
        <p:scale>
          <a:sx n="93" d="100"/>
          <a:sy n="93" d="100"/>
        </p:scale>
        <p:origin x="248" y="10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35E87-D331-974F-BA7E-4A1091B61A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578E510-62A7-6D44-9B3E-83688049A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8430AC3-4657-7944-815D-8B8D19EA8387}"/>
              </a:ext>
            </a:extLst>
          </p:cNvPr>
          <p:cNvSpPr>
            <a:spLocks noGrp="1"/>
          </p:cNvSpPr>
          <p:nvPr>
            <p:ph type="dt" sz="half" idx="10"/>
          </p:nvPr>
        </p:nvSpPr>
        <p:spPr/>
        <p:txBody>
          <a:bodyPr/>
          <a:lstStyle/>
          <a:p>
            <a:fld id="{0C47DB69-935C-ED48-8F76-23F09DAC02F8}" type="datetimeFigureOut">
              <a:rPr lang="en-GB" smtClean="0"/>
              <a:t>20/03/2024</a:t>
            </a:fld>
            <a:endParaRPr lang="en-GB"/>
          </a:p>
        </p:txBody>
      </p:sp>
      <p:sp>
        <p:nvSpPr>
          <p:cNvPr id="5" name="Footer Placeholder 4">
            <a:extLst>
              <a:ext uri="{FF2B5EF4-FFF2-40B4-BE49-F238E27FC236}">
                <a16:creationId xmlns:a16="http://schemas.microsoft.com/office/drawing/2014/main" id="{02142B43-B768-6D45-A0DE-8D2FA9FB56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9ADBD6-1898-A145-A2C1-28C51ECFF512}"/>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2625823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32F35-2FA5-7048-AEDC-0B5A5C37D29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759669-579D-2C42-90B9-6876DA1230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FE597A-D3E3-414B-B3F5-2DE4F5F49771}"/>
              </a:ext>
            </a:extLst>
          </p:cNvPr>
          <p:cNvSpPr>
            <a:spLocks noGrp="1"/>
          </p:cNvSpPr>
          <p:nvPr>
            <p:ph type="dt" sz="half" idx="10"/>
          </p:nvPr>
        </p:nvSpPr>
        <p:spPr/>
        <p:txBody>
          <a:bodyPr/>
          <a:lstStyle/>
          <a:p>
            <a:fld id="{0C47DB69-935C-ED48-8F76-23F09DAC02F8}" type="datetimeFigureOut">
              <a:rPr lang="en-GB" smtClean="0"/>
              <a:t>20/03/2024</a:t>
            </a:fld>
            <a:endParaRPr lang="en-GB"/>
          </a:p>
        </p:txBody>
      </p:sp>
      <p:sp>
        <p:nvSpPr>
          <p:cNvPr id="5" name="Footer Placeholder 4">
            <a:extLst>
              <a:ext uri="{FF2B5EF4-FFF2-40B4-BE49-F238E27FC236}">
                <a16:creationId xmlns:a16="http://schemas.microsoft.com/office/drawing/2014/main" id="{44A0D693-03E6-4946-A7F1-6B85467A23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4EDF2B-D76A-F84B-A017-B161C3E3B394}"/>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1513109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8BD73F-7847-074C-B66B-923AABA221D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67CB6D-6D8F-1B4C-B856-174FA699BC4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CF2603-4168-B143-8F5E-7DE9FC69BCD3}"/>
              </a:ext>
            </a:extLst>
          </p:cNvPr>
          <p:cNvSpPr>
            <a:spLocks noGrp="1"/>
          </p:cNvSpPr>
          <p:nvPr>
            <p:ph type="dt" sz="half" idx="10"/>
          </p:nvPr>
        </p:nvSpPr>
        <p:spPr/>
        <p:txBody>
          <a:bodyPr/>
          <a:lstStyle/>
          <a:p>
            <a:fld id="{0C47DB69-935C-ED48-8F76-23F09DAC02F8}" type="datetimeFigureOut">
              <a:rPr lang="en-GB" smtClean="0"/>
              <a:t>20/03/2024</a:t>
            </a:fld>
            <a:endParaRPr lang="en-GB"/>
          </a:p>
        </p:txBody>
      </p:sp>
      <p:sp>
        <p:nvSpPr>
          <p:cNvPr id="5" name="Footer Placeholder 4">
            <a:extLst>
              <a:ext uri="{FF2B5EF4-FFF2-40B4-BE49-F238E27FC236}">
                <a16:creationId xmlns:a16="http://schemas.microsoft.com/office/drawing/2014/main" id="{B15D08C4-6FDD-634F-99FE-D24BC56138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FA3D85-CA64-EA40-AB94-00789FD30C23}"/>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81066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883D6-9531-434E-A909-5080BF71E6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E124A6F-FD86-7B4F-8137-4ECBD2CEBB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E552B7-3425-794E-A147-43605E4930DE}"/>
              </a:ext>
            </a:extLst>
          </p:cNvPr>
          <p:cNvSpPr>
            <a:spLocks noGrp="1"/>
          </p:cNvSpPr>
          <p:nvPr>
            <p:ph type="dt" sz="half" idx="10"/>
          </p:nvPr>
        </p:nvSpPr>
        <p:spPr/>
        <p:txBody>
          <a:bodyPr/>
          <a:lstStyle/>
          <a:p>
            <a:fld id="{0C47DB69-935C-ED48-8F76-23F09DAC02F8}" type="datetimeFigureOut">
              <a:rPr lang="en-GB" smtClean="0"/>
              <a:t>20/03/2024</a:t>
            </a:fld>
            <a:endParaRPr lang="en-GB"/>
          </a:p>
        </p:txBody>
      </p:sp>
      <p:sp>
        <p:nvSpPr>
          <p:cNvPr id="5" name="Footer Placeholder 4">
            <a:extLst>
              <a:ext uri="{FF2B5EF4-FFF2-40B4-BE49-F238E27FC236}">
                <a16:creationId xmlns:a16="http://schemas.microsoft.com/office/drawing/2014/main" id="{D16CDC1D-70FB-8E4A-989C-49E57B5017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4E1360-1876-7F42-8CFB-CA39D634D567}"/>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725906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41B4A-7465-344C-9912-C1339DC4CC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CF9C634-FD58-854A-92AC-9037749AA2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0075499-0F0E-A843-A049-00030FF4A6EA}"/>
              </a:ext>
            </a:extLst>
          </p:cNvPr>
          <p:cNvSpPr>
            <a:spLocks noGrp="1"/>
          </p:cNvSpPr>
          <p:nvPr>
            <p:ph type="dt" sz="half" idx="10"/>
          </p:nvPr>
        </p:nvSpPr>
        <p:spPr/>
        <p:txBody>
          <a:bodyPr/>
          <a:lstStyle/>
          <a:p>
            <a:fld id="{0C47DB69-935C-ED48-8F76-23F09DAC02F8}" type="datetimeFigureOut">
              <a:rPr lang="en-GB" smtClean="0"/>
              <a:t>20/03/2024</a:t>
            </a:fld>
            <a:endParaRPr lang="en-GB"/>
          </a:p>
        </p:txBody>
      </p:sp>
      <p:sp>
        <p:nvSpPr>
          <p:cNvPr id="5" name="Footer Placeholder 4">
            <a:extLst>
              <a:ext uri="{FF2B5EF4-FFF2-40B4-BE49-F238E27FC236}">
                <a16:creationId xmlns:a16="http://schemas.microsoft.com/office/drawing/2014/main" id="{975E5C9D-761E-F943-AB74-C62EDC34C7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B3E752-DC10-DD4D-951D-C0060AA7E348}"/>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2713526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58C3-3034-C345-868C-86E87516FF0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BA56DC-FE05-A248-8F95-FFE09C3F531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20A8C27-2525-AA4A-B670-A0205F139B6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40F9B8-8852-4440-A9D9-73D937ADCBA7}"/>
              </a:ext>
            </a:extLst>
          </p:cNvPr>
          <p:cNvSpPr>
            <a:spLocks noGrp="1"/>
          </p:cNvSpPr>
          <p:nvPr>
            <p:ph type="dt" sz="half" idx="10"/>
          </p:nvPr>
        </p:nvSpPr>
        <p:spPr/>
        <p:txBody>
          <a:bodyPr/>
          <a:lstStyle/>
          <a:p>
            <a:fld id="{0C47DB69-935C-ED48-8F76-23F09DAC02F8}" type="datetimeFigureOut">
              <a:rPr lang="en-GB" smtClean="0"/>
              <a:t>20/03/2024</a:t>
            </a:fld>
            <a:endParaRPr lang="en-GB"/>
          </a:p>
        </p:txBody>
      </p:sp>
      <p:sp>
        <p:nvSpPr>
          <p:cNvPr id="6" name="Footer Placeholder 5">
            <a:extLst>
              <a:ext uri="{FF2B5EF4-FFF2-40B4-BE49-F238E27FC236}">
                <a16:creationId xmlns:a16="http://schemas.microsoft.com/office/drawing/2014/main" id="{FE650556-DE4F-4344-B44D-59AAA8876D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538BC3-E9EA-914F-AF17-12F27AE259E4}"/>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166902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5F69C-F58D-3A4B-BB5D-5F92BACAF68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05ED8C-726A-A347-8197-C8DC0223D8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1B3D8CE-5C13-A040-8703-0E25FC0D0C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C9CD611-8F74-0647-982E-27D892EDFF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D3AF4CC-20CA-414F-951D-251B04D52EE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A2F6A21-4BEE-B945-A61F-D8E37D157CDD}"/>
              </a:ext>
            </a:extLst>
          </p:cNvPr>
          <p:cNvSpPr>
            <a:spLocks noGrp="1"/>
          </p:cNvSpPr>
          <p:nvPr>
            <p:ph type="dt" sz="half" idx="10"/>
          </p:nvPr>
        </p:nvSpPr>
        <p:spPr/>
        <p:txBody>
          <a:bodyPr/>
          <a:lstStyle/>
          <a:p>
            <a:fld id="{0C47DB69-935C-ED48-8F76-23F09DAC02F8}" type="datetimeFigureOut">
              <a:rPr lang="en-GB" smtClean="0"/>
              <a:t>20/03/2024</a:t>
            </a:fld>
            <a:endParaRPr lang="en-GB"/>
          </a:p>
        </p:txBody>
      </p:sp>
      <p:sp>
        <p:nvSpPr>
          <p:cNvPr id="8" name="Footer Placeholder 7">
            <a:extLst>
              <a:ext uri="{FF2B5EF4-FFF2-40B4-BE49-F238E27FC236}">
                <a16:creationId xmlns:a16="http://schemas.microsoft.com/office/drawing/2014/main" id="{9D020A71-8D37-D141-B34B-BAD96BC02EC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64C810C-E790-544E-8E21-4A9AF37868BC}"/>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74211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3B7B1-EC34-AE44-9D0B-67490A377AE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646DC5E-BEED-EA44-86E1-B979AEFDE8AC}"/>
              </a:ext>
            </a:extLst>
          </p:cNvPr>
          <p:cNvSpPr>
            <a:spLocks noGrp="1"/>
          </p:cNvSpPr>
          <p:nvPr>
            <p:ph type="dt" sz="half" idx="10"/>
          </p:nvPr>
        </p:nvSpPr>
        <p:spPr/>
        <p:txBody>
          <a:bodyPr/>
          <a:lstStyle/>
          <a:p>
            <a:fld id="{0C47DB69-935C-ED48-8F76-23F09DAC02F8}" type="datetimeFigureOut">
              <a:rPr lang="en-GB" smtClean="0"/>
              <a:t>20/03/2024</a:t>
            </a:fld>
            <a:endParaRPr lang="en-GB"/>
          </a:p>
        </p:txBody>
      </p:sp>
      <p:sp>
        <p:nvSpPr>
          <p:cNvPr id="4" name="Footer Placeholder 3">
            <a:extLst>
              <a:ext uri="{FF2B5EF4-FFF2-40B4-BE49-F238E27FC236}">
                <a16:creationId xmlns:a16="http://schemas.microsoft.com/office/drawing/2014/main" id="{7FD6F273-35B5-724F-A30C-BE68643C4BA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E19C0B-94AD-A648-91D2-129C03BC21BE}"/>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447892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087C10-A6CB-AE4F-85B3-DC282B123470}"/>
              </a:ext>
            </a:extLst>
          </p:cNvPr>
          <p:cNvSpPr>
            <a:spLocks noGrp="1"/>
          </p:cNvSpPr>
          <p:nvPr>
            <p:ph type="dt" sz="half" idx="10"/>
          </p:nvPr>
        </p:nvSpPr>
        <p:spPr/>
        <p:txBody>
          <a:bodyPr/>
          <a:lstStyle/>
          <a:p>
            <a:fld id="{0C47DB69-935C-ED48-8F76-23F09DAC02F8}" type="datetimeFigureOut">
              <a:rPr lang="en-GB" smtClean="0"/>
              <a:t>20/03/2024</a:t>
            </a:fld>
            <a:endParaRPr lang="en-GB"/>
          </a:p>
        </p:txBody>
      </p:sp>
      <p:sp>
        <p:nvSpPr>
          <p:cNvPr id="3" name="Footer Placeholder 2">
            <a:extLst>
              <a:ext uri="{FF2B5EF4-FFF2-40B4-BE49-F238E27FC236}">
                <a16:creationId xmlns:a16="http://schemas.microsoft.com/office/drawing/2014/main" id="{A797F97A-2795-534A-9EA2-0DF4A0D6A54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098C41E-EA37-384C-8792-80156C4DFF87}"/>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443016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14516-5638-FB4A-8765-520352B083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0B9713C-DB42-9744-A61A-686B6CC417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40BC994-2714-1545-8B5E-C3E8DB08AC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205626-6B0E-4B40-BC9E-43EA9B5FE337}"/>
              </a:ext>
            </a:extLst>
          </p:cNvPr>
          <p:cNvSpPr>
            <a:spLocks noGrp="1"/>
          </p:cNvSpPr>
          <p:nvPr>
            <p:ph type="dt" sz="half" idx="10"/>
          </p:nvPr>
        </p:nvSpPr>
        <p:spPr/>
        <p:txBody>
          <a:bodyPr/>
          <a:lstStyle/>
          <a:p>
            <a:fld id="{0C47DB69-935C-ED48-8F76-23F09DAC02F8}" type="datetimeFigureOut">
              <a:rPr lang="en-GB" smtClean="0"/>
              <a:t>20/03/2024</a:t>
            </a:fld>
            <a:endParaRPr lang="en-GB"/>
          </a:p>
        </p:txBody>
      </p:sp>
      <p:sp>
        <p:nvSpPr>
          <p:cNvPr id="6" name="Footer Placeholder 5">
            <a:extLst>
              <a:ext uri="{FF2B5EF4-FFF2-40B4-BE49-F238E27FC236}">
                <a16:creationId xmlns:a16="http://schemas.microsoft.com/office/drawing/2014/main" id="{922EA156-031D-E340-A692-F0AF9D3CF2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AEC1F0-D16F-A449-88D2-C867B9B1ED79}"/>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4156794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D3D97-81F2-8248-966E-6C47B7631D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B1C0716-5CE1-8A47-9D37-328FA9132A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BE47E57-971B-DB44-B1DC-5BAD80D875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7371A0-2460-734B-B19B-8AF2D3F483F5}"/>
              </a:ext>
            </a:extLst>
          </p:cNvPr>
          <p:cNvSpPr>
            <a:spLocks noGrp="1"/>
          </p:cNvSpPr>
          <p:nvPr>
            <p:ph type="dt" sz="half" idx="10"/>
          </p:nvPr>
        </p:nvSpPr>
        <p:spPr/>
        <p:txBody>
          <a:bodyPr/>
          <a:lstStyle/>
          <a:p>
            <a:fld id="{0C47DB69-935C-ED48-8F76-23F09DAC02F8}" type="datetimeFigureOut">
              <a:rPr lang="en-GB" smtClean="0"/>
              <a:t>20/03/2024</a:t>
            </a:fld>
            <a:endParaRPr lang="en-GB"/>
          </a:p>
        </p:txBody>
      </p:sp>
      <p:sp>
        <p:nvSpPr>
          <p:cNvPr id="6" name="Footer Placeholder 5">
            <a:extLst>
              <a:ext uri="{FF2B5EF4-FFF2-40B4-BE49-F238E27FC236}">
                <a16:creationId xmlns:a16="http://schemas.microsoft.com/office/drawing/2014/main" id="{87B9A0E2-2041-2F4B-BA28-A6F3F57C79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D2B299-9A2A-624B-B4C7-3AB71D5FC726}"/>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907393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584049-2DE5-5248-8A0C-E2EFD85939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EFBB36-853E-964B-B207-C38316CC8A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5BF3B7-7218-2445-A3AA-90060BB521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47DB69-935C-ED48-8F76-23F09DAC02F8}" type="datetimeFigureOut">
              <a:rPr lang="en-GB" smtClean="0"/>
              <a:t>20/03/2024</a:t>
            </a:fld>
            <a:endParaRPr lang="en-GB"/>
          </a:p>
        </p:txBody>
      </p:sp>
      <p:sp>
        <p:nvSpPr>
          <p:cNvPr id="5" name="Footer Placeholder 4">
            <a:extLst>
              <a:ext uri="{FF2B5EF4-FFF2-40B4-BE49-F238E27FC236}">
                <a16:creationId xmlns:a16="http://schemas.microsoft.com/office/drawing/2014/main" id="{7008B17C-4E5A-F445-A40F-7EAA30863D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B39293A-68D3-4D4E-9CAE-2837A172C4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34C29-DFD4-B746-ADA4-D008DA7475F7}" type="slidenum">
              <a:rPr lang="en-GB" smtClean="0"/>
              <a:t>‹#›</a:t>
            </a:fld>
            <a:endParaRPr lang="en-GB"/>
          </a:p>
        </p:txBody>
      </p:sp>
    </p:spTree>
    <p:extLst>
      <p:ext uri="{BB962C8B-B14F-4D97-AF65-F5344CB8AC3E}">
        <p14:creationId xmlns:p14="http://schemas.microsoft.com/office/powerpoint/2010/main" val="23609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A5775A0-2F2A-4840-D84A-7D4C5C613DFC}"/>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279443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83449"/>
            <a:ext cx="11369040" cy="5325465"/>
          </a:xfrm>
        </p:spPr>
        <p:txBody>
          <a:bodyPr>
            <a:noAutofit/>
          </a:bodyPr>
          <a:lstStyle/>
          <a:p>
            <a:pPr marL="0" indent="0" algn="ctr">
              <a:lnSpc>
                <a:spcPct val="100000"/>
              </a:lnSpc>
              <a:buNone/>
            </a:pPr>
            <a:r>
              <a:rPr lang="en-GB" sz="4000" b="1" dirty="0">
                <a:solidFill>
                  <a:schemeClr val="bg1"/>
                </a:solidFill>
                <a:effectLst/>
                <a:latin typeface="Baskerville SemiBold" panose="02020502070401020303" pitchFamily="18" charset="0"/>
                <a:ea typeface="Baskerville SemiBold" panose="02020502070401020303" pitchFamily="18" charset="0"/>
              </a:rPr>
              <a:t>A Transformed Motivation</a:t>
            </a:r>
          </a:p>
          <a:p>
            <a:pPr marL="0" indent="0">
              <a:lnSpc>
                <a:spcPct val="100000"/>
              </a:lnSpc>
              <a:buNone/>
            </a:pPr>
            <a:endParaRPr lang="en-GB" sz="3600" b="1" dirty="0">
              <a:solidFill>
                <a:schemeClr val="bg1"/>
              </a:solidFill>
              <a:effectLst/>
              <a:latin typeface="Baskerville SemiBold" panose="02020502070401020303" pitchFamily="18" charset="0"/>
              <a:ea typeface="Baskerville SemiBold" panose="02020502070401020303" pitchFamily="18" charset="0"/>
            </a:endParaRPr>
          </a:p>
          <a:p>
            <a:pPr marL="0" indent="0">
              <a:lnSpc>
                <a:spcPct val="100000"/>
              </a:lnSpc>
              <a:buNone/>
            </a:pPr>
            <a:r>
              <a:rPr lang="en-GB" sz="3600" b="1" dirty="0">
                <a:solidFill>
                  <a:schemeClr val="bg1"/>
                </a:solidFill>
                <a:effectLst/>
                <a:latin typeface="Baskerville SemiBold" panose="02020502070401020303" pitchFamily="18" charset="0"/>
                <a:ea typeface="Baskerville SemiBold" panose="02020502070401020303" pitchFamily="18" charset="0"/>
              </a:rPr>
              <a:t>“</a:t>
            </a:r>
            <a:r>
              <a:rPr lang="en-GB" sz="3600" b="1" dirty="0">
                <a:solidFill>
                  <a:schemeClr val="bg1"/>
                </a:solidFill>
                <a:latin typeface="Baskerville SemiBold" panose="02020502070401020303" pitchFamily="18" charset="0"/>
                <a:ea typeface="Baskerville SemiBold" panose="02020502070401020303" pitchFamily="18" charset="0"/>
              </a:rPr>
              <a:t>I was not disobedient to the vision from heaven.” </a:t>
            </a:r>
            <a:r>
              <a:rPr lang="en-GB" b="1" dirty="0">
                <a:solidFill>
                  <a:srgbClr val="FFFF00"/>
                </a:solidFill>
                <a:latin typeface="Baskerville SemiBold" panose="02020502070401020303" pitchFamily="18" charset="0"/>
                <a:ea typeface="Baskerville SemiBold" panose="02020502070401020303" pitchFamily="18" charset="0"/>
              </a:rPr>
              <a:t>Acts 26:19</a:t>
            </a:r>
          </a:p>
          <a:p>
            <a:pPr marL="0" indent="0">
              <a:lnSpc>
                <a:spcPct val="100000"/>
              </a:lnSpc>
              <a:buNone/>
            </a:pPr>
            <a:endParaRPr lang="en-GB" sz="2000" b="1" dirty="0">
              <a:solidFill>
                <a:srgbClr val="FFFF00"/>
              </a:solidFill>
              <a:effectLst/>
              <a:latin typeface="Baskerville SemiBold" panose="02020502070401020303" pitchFamily="18" charset="0"/>
              <a:ea typeface="Baskerville SemiBold" panose="02020502070401020303" pitchFamily="18" charset="0"/>
            </a:endParaRPr>
          </a:p>
          <a:p>
            <a:pPr marL="0" indent="0">
              <a:lnSpc>
                <a:spcPct val="100000"/>
              </a:lnSpc>
              <a:buNone/>
            </a:pPr>
            <a:r>
              <a:rPr lang="en-GB" sz="3600" b="1" dirty="0">
                <a:solidFill>
                  <a:schemeClr val="bg1"/>
                </a:solidFill>
                <a:effectLst/>
                <a:latin typeface="Baskerville SemiBold" panose="02020502070401020303" pitchFamily="18" charset="0"/>
                <a:ea typeface="Baskerville SemiBold" panose="02020502070401020303" pitchFamily="18" charset="0"/>
              </a:rPr>
              <a:t>Receives </a:t>
            </a:r>
            <a:r>
              <a:rPr lang="en-GB" sz="3600" b="1" dirty="0">
                <a:solidFill>
                  <a:schemeClr val="bg1"/>
                </a:solidFill>
                <a:latin typeface="Baskerville SemiBold" panose="02020502070401020303" pitchFamily="18" charset="0"/>
                <a:ea typeface="Baskerville SemiBold" panose="02020502070401020303" pitchFamily="18" charset="0"/>
              </a:rPr>
              <a:t>H</a:t>
            </a:r>
            <a:r>
              <a:rPr lang="en-GB" sz="3600" b="1" dirty="0">
                <a:solidFill>
                  <a:schemeClr val="bg1"/>
                </a:solidFill>
                <a:effectLst/>
                <a:latin typeface="Baskerville SemiBold" panose="02020502070401020303" pitchFamily="18" charset="0"/>
                <a:ea typeface="Baskerville SemiBold" panose="02020502070401020303" pitchFamily="18" charset="0"/>
              </a:rPr>
              <a:t>ealing </a:t>
            </a:r>
            <a:r>
              <a:rPr lang="en-GB" b="1" dirty="0">
                <a:solidFill>
                  <a:srgbClr val="FFFF00"/>
                </a:solidFill>
                <a:effectLst/>
                <a:latin typeface="Baskerville SemiBold" panose="02020502070401020303" pitchFamily="18" charset="0"/>
                <a:ea typeface="Baskerville SemiBold" panose="02020502070401020303" pitchFamily="18" charset="0"/>
              </a:rPr>
              <a:t>Acts 9:18</a:t>
            </a:r>
            <a:r>
              <a:rPr lang="en-GB" b="1" dirty="0">
                <a:solidFill>
                  <a:schemeClr val="bg1"/>
                </a:solidFill>
                <a:latin typeface="Baskerville SemiBold" panose="02020502070401020303" pitchFamily="18" charset="0"/>
                <a:ea typeface="Baskerville SemiBold" panose="02020502070401020303" pitchFamily="18" charset="0"/>
              </a:rPr>
              <a:t>	</a:t>
            </a:r>
          </a:p>
          <a:p>
            <a:pPr marL="0" indent="0">
              <a:lnSpc>
                <a:spcPct val="100000"/>
              </a:lnSpc>
              <a:buNone/>
            </a:pPr>
            <a:r>
              <a:rPr lang="en-GB" sz="3600" b="1" dirty="0">
                <a:solidFill>
                  <a:schemeClr val="bg1"/>
                </a:solidFill>
                <a:latin typeface="Baskerville SemiBold" panose="02020502070401020303" pitchFamily="18" charset="0"/>
                <a:ea typeface="Baskerville SemiBold" panose="02020502070401020303" pitchFamily="18" charset="0"/>
              </a:rPr>
              <a:t>Gets Filled with the Holy Spirit </a:t>
            </a:r>
            <a:r>
              <a:rPr lang="en-GB" b="1" dirty="0">
                <a:solidFill>
                  <a:srgbClr val="FFFF00"/>
                </a:solidFill>
                <a:latin typeface="Baskerville SemiBold" panose="02020502070401020303" pitchFamily="18" charset="0"/>
                <a:ea typeface="Baskerville SemiBold" panose="02020502070401020303" pitchFamily="18" charset="0"/>
              </a:rPr>
              <a:t>Acts 9:17</a:t>
            </a:r>
          </a:p>
          <a:p>
            <a:pPr marL="0" indent="0">
              <a:lnSpc>
                <a:spcPct val="100000"/>
              </a:lnSpc>
              <a:buNone/>
            </a:pPr>
            <a:r>
              <a:rPr lang="en-GB" sz="3600" b="1" dirty="0">
                <a:solidFill>
                  <a:schemeClr val="bg1"/>
                </a:solidFill>
                <a:effectLst/>
                <a:latin typeface="Baskerville SemiBold" panose="02020502070401020303" pitchFamily="18" charset="0"/>
                <a:ea typeface="Baskerville SemiBold" panose="02020502070401020303" pitchFamily="18" charset="0"/>
              </a:rPr>
              <a:t>Gets </a:t>
            </a:r>
            <a:r>
              <a:rPr lang="en-GB" sz="3600" b="1" dirty="0">
                <a:solidFill>
                  <a:schemeClr val="bg1"/>
                </a:solidFill>
                <a:latin typeface="Baskerville SemiBold" panose="02020502070401020303" pitchFamily="18" charset="0"/>
                <a:ea typeface="Baskerville SemiBold" panose="02020502070401020303" pitchFamily="18" charset="0"/>
              </a:rPr>
              <a:t>B</a:t>
            </a:r>
            <a:r>
              <a:rPr lang="en-GB" sz="3600" b="1" dirty="0">
                <a:solidFill>
                  <a:schemeClr val="bg1"/>
                </a:solidFill>
                <a:effectLst/>
                <a:latin typeface="Baskerville SemiBold" panose="02020502070401020303" pitchFamily="18" charset="0"/>
                <a:ea typeface="Baskerville SemiBold" panose="02020502070401020303" pitchFamily="18" charset="0"/>
              </a:rPr>
              <a:t>aptised in </a:t>
            </a:r>
            <a:r>
              <a:rPr lang="en-GB" sz="3600" b="1" dirty="0">
                <a:solidFill>
                  <a:schemeClr val="bg1"/>
                </a:solidFill>
                <a:latin typeface="Baskerville SemiBold" panose="02020502070401020303" pitchFamily="18" charset="0"/>
                <a:ea typeface="Baskerville SemiBold" panose="02020502070401020303" pitchFamily="18" charset="0"/>
              </a:rPr>
              <a:t>W</a:t>
            </a:r>
            <a:r>
              <a:rPr lang="en-GB" sz="3600" b="1" dirty="0">
                <a:solidFill>
                  <a:schemeClr val="bg1"/>
                </a:solidFill>
                <a:effectLst/>
                <a:latin typeface="Baskerville SemiBold" panose="02020502070401020303" pitchFamily="18" charset="0"/>
                <a:ea typeface="Baskerville SemiBold" panose="02020502070401020303" pitchFamily="18" charset="0"/>
              </a:rPr>
              <a:t>ater </a:t>
            </a:r>
            <a:r>
              <a:rPr lang="en-GB" b="1" dirty="0">
                <a:solidFill>
                  <a:srgbClr val="FFFF00"/>
                </a:solidFill>
                <a:effectLst/>
                <a:latin typeface="Baskerville SemiBold" panose="02020502070401020303" pitchFamily="18" charset="0"/>
                <a:ea typeface="Baskerville SemiBold" panose="02020502070401020303" pitchFamily="18" charset="0"/>
              </a:rPr>
              <a:t>Acts 9:18</a:t>
            </a:r>
          </a:p>
          <a:p>
            <a:pPr marL="0" indent="0">
              <a:lnSpc>
                <a:spcPct val="100000"/>
              </a:lnSpc>
              <a:buNone/>
            </a:pPr>
            <a:r>
              <a:rPr lang="en-GB" sz="3600" b="1" dirty="0">
                <a:solidFill>
                  <a:schemeClr val="bg1"/>
                </a:solidFill>
                <a:latin typeface="Baskerville SemiBold" panose="02020502070401020303" pitchFamily="18" charset="0"/>
                <a:ea typeface="Baskerville SemiBold" panose="02020502070401020303" pitchFamily="18" charset="0"/>
              </a:rPr>
              <a:t>Preaches that Jesus is the Son of God (“At once…” </a:t>
            </a:r>
            <a:r>
              <a:rPr lang="en-GB" b="1" dirty="0">
                <a:solidFill>
                  <a:srgbClr val="FFFF00"/>
                </a:solidFill>
                <a:latin typeface="Baskerville SemiBold" panose="02020502070401020303" pitchFamily="18" charset="0"/>
                <a:ea typeface="Baskerville SemiBold" panose="02020502070401020303" pitchFamily="18" charset="0"/>
              </a:rPr>
              <a:t>Acts 9:20</a:t>
            </a:r>
            <a:r>
              <a:rPr lang="en-GB" sz="3600" b="1" dirty="0">
                <a:solidFill>
                  <a:schemeClr val="bg1"/>
                </a:solidFill>
                <a:latin typeface="Baskerville SemiBold" panose="02020502070401020303" pitchFamily="18" charset="0"/>
                <a:ea typeface="Baskerville SemiBold" panose="02020502070401020303" pitchFamily="18" charset="0"/>
              </a:rPr>
              <a:t>)</a:t>
            </a:r>
          </a:p>
          <a:p>
            <a:pPr marL="0" indent="0">
              <a:lnSpc>
                <a:spcPct val="100000"/>
              </a:lnSpc>
              <a:buNone/>
            </a:pPr>
            <a:endParaRPr lang="en-GB" b="1" dirty="0">
              <a:solidFill>
                <a:schemeClr val="bg1"/>
              </a:solidFill>
              <a:latin typeface="Baskerville SemiBold" panose="02020502070401020303" pitchFamily="18" charset="0"/>
              <a:ea typeface="Baskerville SemiBold" panose="02020502070401020303" pitchFamily="18" charset="0"/>
            </a:endParaRPr>
          </a:p>
          <a:p>
            <a:pPr marL="0" indent="0">
              <a:lnSpc>
                <a:spcPct val="100000"/>
              </a:lnSpc>
              <a:buNone/>
            </a:pPr>
            <a:endParaRPr lang="en-GB" b="1" dirty="0">
              <a:solidFill>
                <a:schemeClr val="bg1"/>
              </a:solidFill>
              <a:latin typeface="Baskerville SemiBold" panose="02020502070401020303" pitchFamily="18" charset="0"/>
              <a:ea typeface="Baskerville SemiBold" panose="02020502070401020303" pitchFamily="18" charset="0"/>
            </a:endParaRPr>
          </a:p>
          <a:p>
            <a:pPr marL="0" indent="0">
              <a:lnSpc>
                <a:spcPct val="100000"/>
              </a:lnSpc>
              <a:buNone/>
            </a:pPr>
            <a:endParaRPr lang="en-GB" b="1" dirty="0">
              <a:solidFill>
                <a:schemeClr val="bg1"/>
              </a:solidFill>
              <a:effectLst/>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3437783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83449"/>
            <a:ext cx="11369040" cy="5222829"/>
          </a:xfrm>
        </p:spPr>
        <p:txBody>
          <a:bodyPr>
            <a:noAutofit/>
          </a:bodyPr>
          <a:lstStyle/>
          <a:p>
            <a:pPr marL="0" indent="0" algn="ctr">
              <a:lnSpc>
                <a:spcPct val="100000"/>
              </a:lnSpc>
              <a:buNone/>
            </a:pPr>
            <a:r>
              <a:rPr lang="en-GB" sz="4000" b="1" dirty="0">
                <a:solidFill>
                  <a:schemeClr val="bg1"/>
                </a:solidFill>
                <a:effectLst/>
                <a:latin typeface="Baskerville SemiBold" panose="02020502070401020303" pitchFamily="18" charset="0"/>
                <a:ea typeface="Baskerville SemiBold" panose="02020502070401020303" pitchFamily="18" charset="0"/>
              </a:rPr>
              <a:t>A Transformed Motivation</a:t>
            </a:r>
            <a:endParaRPr lang="en-GB" sz="3600" b="1" dirty="0">
              <a:solidFill>
                <a:schemeClr val="bg1"/>
              </a:solidFill>
              <a:effectLst/>
              <a:latin typeface="Baskerville SemiBold" panose="02020502070401020303" pitchFamily="18" charset="0"/>
              <a:ea typeface="Baskerville SemiBold" panose="02020502070401020303" pitchFamily="18" charset="0"/>
            </a:endParaRPr>
          </a:p>
          <a:p>
            <a:pPr marL="0" indent="0">
              <a:lnSpc>
                <a:spcPct val="100000"/>
              </a:lnSpc>
              <a:buNone/>
            </a:pPr>
            <a:endParaRPr lang="en-GB" sz="3600" b="1" dirty="0">
              <a:solidFill>
                <a:schemeClr val="bg1"/>
              </a:solidFill>
              <a:latin typeface="Baskerville SemiBold" panose="02020502070401020303" pitchFamily="18" charset="0"/>
              <a:ea typeface="Baskerville SemiBold" panose="02020502070401020303" pitchFamily="18" charset="0"/>
            </a:endParaRPr>
          </a:p>
          <a:p>
            <a:pPr marL="0" indent="0">
              <a:lnSpc>
                <a:spcPct val="100000"/>
              </a:lnSpc>
              <a:buNone/>
            </a:pPr>
            <a:r>
              <a:rPr lang="en-GB" sz="3600" b="1" dirty="0">
                <a:solidFill>
                  <a:schemeClr val="bg1"/>
                </a:solidFill>
                <a:latin typeface="Baskerville SemiBold" panose="02020502070401020303" pitchFamily="18" charset="0"/>
                <a:ea typeface="Baskerville SemiBold" panose="02020502070401020303" pitchFamily="18" charset="0"/>
              </a:rPr>
              <a:t>Grows more powerful proving Jesus is the Christ </a:t>
            </a:r>
            <a:r>
              <a:rPr lang="en-GB" b="1" dirty="0">
                <a:solidFill>
                  <a:srgbClr val="FFFF00"/>
                </a:solidFill>
                <a:latin typeface="Baskerville SemiBold" panose="02020502070401020303" pitchFamily="18" charset="0"/>
                <a:ea typeface="Baskerville SemiBold" panose="02020502070401020303" pitchFamily="18" charset="0"/>
              </a:rPr>
              <a:t>Acts 9:22</a:t>
            </a:r>
          </a:p>
          <a:p>
            <a:pPr marL="0" indent="0">
              <a:lnSpc>
                <a:spcPct val="100000"/>
              </a:lnSpc>
              <a:buNone/>
            </a:pPr>
            <a:endParaRPr lang="en-GB" b="1" dirty="0">
              <a:solidFill>
                <a:srgbClr val="FFFF00"/>
              </a:solidFill>
              <a:latin typeface="Baskerville SemiBold" panose="02020502070401020303" pitchFamily="18" charset="0"/>
              <a:ea typeface="Baskerville SemiBold" panose="02020502070401020303" pitchFamily="18" charset="0"/>
            </a:endParaRPr>
          </a:p>
          <a:p>
            <a:pPr marL="0" indent="0">
              <a:lnSpc>
                <a:spcPct val="100000"/>
              </a:lnSpc>
              <a:buNone/>
            </a:pPr>
            <a:r>
              <a:rPr lang="en-GB" sz="3600" b="1" dirty="0">
                <a:solidFill>
                  <a:schemeClr val="bg1"/>
                </a:solidFill>
                <a:latin typeface="Baskerville SemiBold" panose="02020502070401020303" pitchFamily="18" charset="0"/>
                <a:ea typeface="Baskerville SemiBold" panose="02020502070401020303" pitchFamily="18" charset="0"/>
              </a:rPr>
              <a:t>Receives death threats </a:t>
            </a:r>
            <a:r>
              <a:rPr lang="en-GB" b="1" dirty="0">
                <a:solidFill>
                  <a:srgbClr val="FFFF00"/>
                </a:solidFill>
                <a:latin typeface="Baskerville SemiBold" panose="02020502070401020303" pitchFamily="18" charset="0"/>
                <a:ea typeface="Baskerville SemiBold" panose="02020502070401020303" pitchFamily="18" charset="0"/>
              </a:rPr>
              <a:t>Acts 9:23,24,29</a:t>
            </a:r>
          </a:p>
          <a:p>
            <a:pPr marL="0" indent="0">
              <a:lnSpc>
                <a:spcPct val="100000"/>
              </a:lnSpc>
              <a:buNone/>
            </a:pPr>
            <a:endParaRPr lang="en-GB" b="1" dirty="0">
              <a:solidFill>
                <a:srgbClr val="FFFF00"/>
              </a:solidFill>
              <a:latin typeface="Baskerville SemiBold" panose="02020502070401020303" pitchFamily="18" charset="0"/>
              <a:ea typeface="Baskerville SemiBold" panose="02020502070401020303" pitchFamily="18" charset="0"/>
            </a:endParaRPr>
          </a:p>
          <a:p>
            <a:pPr marL="0" indent="0">
              <a:lnSpc>
                <a:spcPct val="100000"/>
              </a:lnSpc>
              <a:buNone/>
            </a:pPr>
            <a:r>
              <a:rPr lang="en-GB" sz="3600" b="1" dirty="0">
                <a:solidFill>
                  <a:schemeClr val="bg1"/>
                </a:solidFill>
                <a:latin typeface="Baskerville SemiBold" panose="02020502070401020303" pitchFamily="18" charset="0"/>
                <a:ea typeface="Baskerville SemiBold" panose="02020502070401020303" pitchFamily="18" charset="0"/>
              </a:rPr>
              <a:t>Receives cold reception from fellow Christians </a:t>
            </a:r>
            <a:r>
              <a:rPr lang="en-GB" b="1" dirty="0">
                <a:solidFill>
                  <a:srgbClr val="FFFF00"/>
                </a:solidFill>
                <a:latin typeface="Baskerville SemiBold" panose="02020502070401020303" pitchFamily="18" charset="0"/>
                <a:ea typeface="Baskerville SemiBold" panose="02020502070401020303" pitchFamily="18" charset="0"/>
              </a:rPr>
              <a:t>Acts 9:26</a:t>
            </a:r>
          </a:p>
          <a:p>
            <a:pPr marL="0" indent="0">
              <a:lnSpc>
                <a:spcPct val="100000"/>
              </a:lnSpc>
              <a:buNone/>
            </a:pPr>
            <a:endParaRPr lang="en-GB" b="1" dirty="0">
              <a:solidFill>
                <a:schemeClr val="bg1"/>
              </a:solidFill>
              <a:latin typeface="Baskerville SemiBold" panose="02020502070401020303" pitchFamily="18" charset="0"/>
              <a:ea typeface="Baskerville SemiBold" panose="02020502070401020303" pitchFamily="18" charset="0"/>
            </a:endParaRPr>
          </a:p>
          <a:p>
            <a:pPr marL="0" indent="0">
              <a:lnSpc>
                <a:spcPct val="100000"/>
              </a:lnSpc>
              <a:buNone/>
            </a:pPr>
            <a:endParaRPr lang="en-GB" b="1" dirty="0">
              <a:solidFill>
                <a:schemeClr val="bg1"/>
              </a:solidFill>
              <a:latin typeface="Baskerville SemiBold" panose="02020502070401020303" pitchFamily="18" charset="0"/>
              <a:ea typeface="Baskerville SemiBold" panose="02020502070401020303" pitchFamily="18" charset="0"/>
            </a:endParaRPr>
          </a:p>
          <a:p>
            <a:pPr marL="0" indent="0">
              <a:lnSpc>
                <a:spcPct val="100000"/>
              </a:lnSpc>
              <a:buNone/>
            </a:pPr>
            <a:endParaRPr lang="en-GB" b="1" dirty="0">
              <a:solidFill>
                <a:schemeClr val="bg1"/>
              </a:solidFill>
              <a:effectLst/>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141152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83449"/>
            <a:ext cx="11369040" cy="5491102"/>
          </a:xfrm>
        </p:spPr>
        <p:txBody>
          <a:bodyPr>
            <a:noAutofit/>
          </a:bodyPr>
          <a:lstStyle/>
          <a:p>
            <a:pPr marL="0" indent="0" algn="ctr">
              <a:lnSpc>
                <a:spcPct val="100000"/>
              </a:lnSpc>
              <a:buNone/>
            </a:pPr>
            <a:r>
              <a:rPr lang="en-GB" sz="4000" b="1" dirty="0">
                <a:solidFill>
                  <a:schemeClr val="bg1"/>
                </a:solidFill>
                <a:effectLst/>
                <a:latin typeface="Baskerville SemiBold" panose="02020502070401020303" pitchFamily="18" charset="0"/>
                <a:ea typeface="Baskerville SemiBold" panose="02020502070401020303" pitchFamily="18" charset="0"/>
              </a:rPr>
              <a:t>A Transformed Motivation</a:t>
            </a:r>
            <a:endParaRPr lang="en-GB" sz="3600" b="1" dirty="0">
              <a:solidFill>
                <a:schemeClr val="bg1"/>
              </a:solidFill>
              <a:effectLst/>
              <a:latin typeface="Baskerville SemiBold" panose="02020502070401020303" pitchFamily="18" charset="0"/>
              <a:ea typeface="Baskerville SemiBold" panose="02020502070401020303" pitchFamily="18" charset="0"/>
            </a:endParaRPr>
          </a:p>
          <a:p>
            <a:pPr marL="0" indent="0">
              <a:lnSpc>
                <a:spcPct val="100000"/>
              </a:lnSpc>
              <a:buNone/>
            </a:pPr>
            <a:endParaRPr lang="en-GB" sz="3600" b="1" dirty="0">
              <a:solidFill>
                <a:schemeClr val="bg1"/>
              </a:solidFill>
              <a:latin typeface="Baskerville SemiBold" panose="02020502070401020303" pitchFamily="18" charset="0"/>
              <a:ea typeface="Baskerville SemiBold" panose="02020502070401020303" pitchFamily="18" charset="0"/>
            </a:endParaRPr>
          </a:p>
          <a:p>
            <a:pPr marL="0" indent="0">
              <a:lnSpc>
                <a:spcPct val="100000"/>
              </a:lnSpc>
              <a:buNone/>
            </a:pPr>
            <a:r>
              <a:rPr lang="en-GB" sz="3600" b="1" dirty="0">
                <a:solidFill>
                  <a:schemeClr val="bg1"/>
                </a:solidFill>
                <a:latin typeface="Baskerville SemiBold" panose="02020502070401020303"/>
                <a:ea typeface="Baskerville SemiBold" panose="02020502070401020303" pitchFamily="18" charset="0"/>
              </a:rPr>
              <a:t>Saul found his true purpose in life. What is it?</a:t>
            </a:r>
          </a:p>
          <a:p>
            <a:pPr marL="0" indent="0">
              <a:lnSpc>
                <a:spcPct val="100000"/>
              </a:lnSpc>
              <a:buNone/>
            </a:pPr>
            <a:endParaRPr lang="en-GB" sz="3600" b="1" dirty="0">
              <a:solidFill>
                <a:srgbClr val="FFFF00"/>
              </a:solidFill>
              <a:latin typeface="Baskerville SemiBold" panose="02020502070401020303"/>
              <a:ea typeface="Baskerville SemiBold" panose="02020502070401020303" pitchFamily="18" charset="0"/>
            </a:endParaRPr>
          </a:p>
          <a:p>
            <a:pPr marL="0" indent="0">
              <a:lnSpc>
                <a:spcPct val="100000"/>
              </a:lnSpc>
              <a:buNone/>
            </a:pPr>
            <a:r>
              <a:rPr lang="en-GB" sz="3600" b="1" dirty="0">
                <a:solidFill>
                  <a:srgbClr val="FFFF00"/>
                </a:solidFill>
                <a:latin typeface="Baskerville SemiBold" panose="02020502070401020303"/>
                <a:ea typeface="Baskerville SemiBold" panose="02020502070401020303" pitchFamily="18" charset="0"/>
              </a:rPr>
              <a:t>To know Christ and to make him known whatever the cost!</a:t>
            </a:r>
          </a:p>
          <a:p>
            <a:pPr marL="0" indent="0">
              <a:lnSpc>
                <a:spcPct val="100000"/>
              </a:lnSpc>
              <a:buNone/>
            </a:pPr>
            <a:endParaRPr lang="en-GB" sz="3600" b="1" dirty="0">
              <a:solidFill>
                <a:srgbClr val="FFFF00"/>
              </a:solidFill>
              <a:latin typeface="Baskerville SemiBold" panose="02020502070401020303"/>
              <a:ea typeface="Baskerville SemiBold" panose="02020502070401020303" pitchFamily="18" charset="0"/>
            </a:endParaRPr>
          </a:p>
          <a:p>
            <a:pPr marL="0" indent="0">
              <a:lnSpc>
                <a:spcPct val="100000"/>
              </a:lnSpc>
              <a:buNone/>
            </a:pPr>
            <a:r>
              <a:rPr lang="en-GB" sz="3600" b="1" dirty="0">
                <a:solidFill>
                  <a:schemeClr val="bg1"/>
                </a:solidFill>
                <a:latin typeface="Baskerville SemiBold" panose="02020502070401020303"/>
                <a:ea typeface="Baskerville SemiBold" panose="02020502070401020303" pitchFamily="18" charset="0"/>
              </a:rPr>
              <a:t>How about you? What truly motivates you in life?</a:t>
            </a:r>
          </a:p>
          <a:p>
            <a:pPr marL="0" indent="0">
              <a:lnSpc>
                <a:spcPct val="100000"/>
              </a:lnSpc>
              <a:buNone/>
            </a:pPr>
            <a:endParaRPr lang="en-GB" b="1" dirty="0">
              <a:solidFill>
                <a:srgbClr val="FFFF00"/>
              </a:solidFill>
              <a:latin typeface="Baskerville SemiBold" panose="02020502070401020303" pitchFamily="18" charset="0"/>
              <a:ea typeface="Baskerville SemiBold" panose="02020502070401020303" pitchFamily="18" charset="0"/>
            </a:endParaRPr>
          </a:p>
          <a:p>
            <a:pPr marL="0" indent="0">
              <a:lnSpc>
                <a:spcPct val="100000"/>
              </a:lnSpc>
              <a:buNone/>
            </a:pPr>
            <a:endParaRPr lang="en-GB" b="1" dirty="0">
              <a:solidFill>
                <a:schemeClr val="bg1"/>
              </a:solidFill>
              <a:effectLst/>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683347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498764"/>
            <a:ext cx="11369040" cy="5416846"/>
          </a:xfrm>
        </p:spPr>
        <p:txBody>
          <a:bodyPr>
            <a:noAutofit/>
          </a:bodyPr>
          <a:lstStyle/>
          <a:p>
            <a:pPr marL="0" indent="0" algn="ctr">
              <a:lnSpc>
                <a:spcPct val="100000"/>
              </a:lnSpc>
              <a:buNone/>
            </a:pPr>
            <a:r>
              <a:rPr lang="en-GB" sz="4000" b="1" dirty="0">
                <a:solidFill>
                  <a:schemeClr val="bg1"/>
                </a:solidFill>
                <a:effectLst/>
                <a:latin typeface="Baskerville SemiBold" panose="02020502070401020303" pitchFamily="18" charset="0"/>
                <a:ea typeface="Baskerville SemiBold" panose="02020502070401020303" pitchFamily="18" charset="0"/>
              </a:rPr>
              <a:t>An Eternal Perspective</a:t>
            </a:r>
            <a:endParaRPr lang="en-GB" sz="4000" b="1" dirty="0">
              <a:solidFill>
                <a:schemeClr val="bg1"/>
              </a:solidFill>
              <a:latin typeface="Baskerville SemiBold" panose="02020502070401020303" pitchFamily="18" charset="0"/>
              <a:ea typeface="Baskerville SemiBold" panose="02020502070401020303" pitchFamily="18" charset="0"/>
            </a:endParaRPr>
          </a:p>
          <a:p>
            <a:pPr marL="0" indent="0">
              <a:lnSpc>
                <a:spcPct val="100000"/>
              </a:lnSpc>
              <a:buNone/>
            </a:pPr>
            <a:r>
              <a:rPr lang="en-GB" sz="3600" b="1" dirty="0">
                <a:solidFill>
                  <a:srgbClr val="FFFF00"/>
                </a:solidFill>
                <a:latin typeface="Baskerville SemiBold" panose="02020502070401020303"/>
                <a:ea typeface="Baskerville SemiBold" panose="02020502070401020303" pitchFamily="18" charset="0"/>
              </a:rPr>
              <a:t>“For to me, to live is Christ and to die is gain.” </a:t>
            </a:r>
            <a:r>
              <a:rPr lang="en-GB" b="1" dirty="0">
                <a:solidFill>
                  <a:srgbClr val="FFFF00"/>
                </a:solidFill>
                <a:latin typeface="Baskerville SemiBold" panose="02020502070401020303"/>
                <a:ea typeface="Baskerville SemiBold" panose="02020502070401020303" pitchFamily="18" charset="0"/>
              </a:rPr>
              <a:t>Philippians 1:21</a:t>
            </a:r>
          </a:p>
          <a:p>
            <a:pPr marL="0" indent="0">
              <a:lnSpc>
                <a:spcPct val="100000"/>
              </a:lnSpc>
              <a:buNone/>
            </a:pPr>
            <a:endParaRPr lang="en-GB" sz="2000" b="1" dirty="0">
              <a:solidFill>
                <a:schemeClr val="bg1"/>
              </a:solidFill>
              <a:effectLst/>
              <a:latin typeface="Baskerville SemiBold" panose="02020502070401020303" pitchFamily="18" charset="0"/>
              <a:ea typeface="Baskerville SemiBold" panose="02020502070401020303" pitchFamily="18" charset="0"/>
            </a:endParaRPr>
          </a:p>
          <a:p>
            <a:pPr marL="0" indent="0">
              <a:lnSpc>
                <a:spcPct val="100000"/>
              </a:lnSpc>
              <a:buNone/>
            </a:pPr>
            <a:r>
              <a:rPr lang="en-GB" sz="3600" b="1" dirty="0">
                <a:solidFill>
                  <a:schemeClr val="bg1"/>
                </a:solidFill>
                <a:latin typeface="Baskerville SemiBold" panose="02020502070401020303" pitchFamily="18" charset="0"/>
                <a:ea typeface="Baskerville SemiBold" panose="02020502070401020303" pitchFamily="18" charset="0"/>
              </a:rPr>
              <a:t>“Death has been swallowed up in victory.” </a:t>
            </a:r>
            <a:r>
              <a:rPr lang="en-GB" b="1" dirty="0">
                <a:solidFill>
                  <a:srgbClr val="FFFF00"/>
                </a:solidFill>
                <a:latin typeface="Baskerville SemiBold" panose="02020502070401020303" pitchFamily="18" charset="0"/>
                <a:ea typeface="Baskerville SemiBold" panose="02020502070401020303" pitchFamily="18" charset="0"/>
              </a:rPr>
              <a:t>1 Corinthians 15:54</a:t>
            </a:r>
          </a:p>
          <a:p>
            <a:pPr marL="0" indent="0">
              <a:lnSpc>
                <a:spcPct val="100000"/>
              </a:lnSpc>
              <a:buNone/>
            </a:pPr>
            <a:endParaRPr lang="en-GB" sz="2000" b="1" dirty="0">
              <a:solidFill>
                <a:schemeClr val="bg1"/>
              </a:solidFill>
              <a:latin typeface="Baskerville SemiBold" panose="02020502070401020303" pitchFamily="18" charset="0"/>
              <a:ea typeface="Baskerville SemiBold" panose="02020502070401020303" pitchFamily="18" charset="0"/>
            </a:endParaRPr>
          </a:p>
          <a:p>
            <a:pPr marL="0" indent="0">
              <a:lnSpc>
                <a:spcPct val="100000"/>
              </a:lnSpc>
              <a:buNone/>
            </a:pPr>
            <a:r>
              <a:rPr lang="en-GB" sz="3600" b="1" dirty="0">
                <a:solidFill>
                  <a:schemeClr val="bg1"/>
                </a:solidFill>
                <a:latin typeface="Baskerville SemiBold" panose="02020502070401020303" pitchFamily="18" charset="0"/>
                <a:ea typeface="Baskerville SemiBold" panose="02020502070401020303" pitchFamily="18" charset="0"/>
              </a:rPr>
              <a:t>“Where, oh death, is your victory? Where, O death, is your sting? But thanks be to God! He gives us the victory through our Lord Jesus Christ.” </a:t>
            </a:r>
            <a:r>
              <a:rPr lang="en-GB" b="1" dirty="0">
                <a:solidFill>
                  <a:srgbClr val="FFFF00"/>
                </a:solidFill>
                <a:latin typeface="Baskerville SemiBold" panose="02020502070401020303" pitchFamily="18" charset="0"/>
                <a:ea typeface="Baskerville SemiBold" panose="02020502070401020303" pitchFamily="18" charset="0"/>
              </a:rPr>
              <a:t>1 Corinthians 15:55,57</a:t>
            </a:r>
            <a:endParaRPr lang="en-GB" b="1" dirty="0">
              <a:solidFill>
                <a:srgbClr val="FFFF00"/>
              </a:solidFill>
              <a:effectLst/>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768634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767424"/>
            <a:ext cx="11369040" cy="5148185"/>
          </a:xfrm>
        </p:spPr>
        <p:txBody>
          <a:bodyPr>
            <a:noAutofit/>
          </a:bodyPr>
          <a:lstStyle/>
          <a:p>
            <a:pPr marL="0" indent="0" algn="ctr">
              <a:lnSpc>
                <a:spcPct val="100000"/>
              </a:lnSpc>
              <a:buNone/>
            </a:pPr>
            <a:r>
              <a:rPr lang="en-GB" sz="4000" b="1" dirty="0">
                <a:solidFill>
                  <a:schemeClr val="bg1"/>
                </a:solidFill>
                <a:latin typeface="Baskerville SemiBold" panose="02020502070401020303" pitchFamily="18" charset="0"/>
                <a:ea typeface="Baskerville SemiBold" panose="02020502070401020303" pitchFamily="18" charset="0"/>
              </a:rPr>
              <a:t>A</a:t>
            </a:r>
            <a:r>
              <a:rPr lang="en-GB" sz="4000" b="1" dirty="0">
                <a:solidFill>
                  <a:schemeClr val="bg1"/>
                </a:solidFill>
                <a:effectLst/>
                <a:latin typeface="Baskerville SemiBold" panose="02020502070401020303" pitchFamily="18" charset="0"/>
                <a:ea typeface="Baskerville SemiBold" panose="02020502070401020303" pitchFamily="18" charset="0"/>
              </a:rPr>
              <a:t> Unique Life Path</a:t>
            </a:r>
            <a:endParaRPr lang="en-GB" sz="4000" b="1" dirty="0">
              <a:solidFill>
                <a:schemeClr val="bg1"/>
              </a:solidFill>
              <a:latin typeface="Baskerville SemiBold" panose="02020502070401020303" pitchFamily="18" charset="0"/>
              <a:ea typeface="Baskerville SemiBold" panose="02020502070401020303" pitchFamily="18" charset="0"/>
            </a:endParaRPr>
          </a:p>
          <a:p>
            <a:pPr marL="0" indent="0">
              <a:lnSpc>
                <a:spcPct val="100000"/>
              </a:lnSpc>
              <a:buNone/>
            </a:pPr>
            <a:endParaRPr lang="en-GB" b="1" dirty="0">
              <a:solidFill>
                <a:srgbClr val="FFFF00"/>
              </a:solidFill>
              <a:effectLst/>
              <a:latin typeface="Baskerville SemiBold" panose="02020502070401020303" pitchFamily="18" charset="0"/>
              <a:ea typeface="Baskerville SemiBold" panose="02020502070401020303" pitchFamily="18" charset="0"/>
            </a:endParaRPr>
          </a:p>
          <a:p>
            <a:pPr marL="0" indent="0">
              <a:lnSpc>
                <a:spcPct val="100000"/>
              </a:lnSpc>
              <a:buNone/>
            </a:pPr>
            <a:r>
              <a:rPr lang="en-GB" sz="3600" b="1" dirty="0">
                <a:solidFill>
                  <a:srgbClr val="FFFF00"/>
                </a:solidFill>
                <a:effectLst/>
                <a:latin typeface="Baskerville SemiBold" panose="02020502070401020303" pitchFamily="18" charset="0"/>
                <a:ea typeface="Baskerville SemiBold" panose="02020502070401020303" pitchFamily="18" charset="0"/>
              </a:rPr>
              <a:t>Paul’s Example – </a:t>
            </a:r>
            <a:r>
              <a:rPr lang="en-GB" b="1" dirty="0">
                <a:solidFill>
                  <a:schemeClr val="bg1"/>
                </a:solidFill>
                <a:effectLst/>
                <a:latin typeface="Baskerville SemiBold" panose="02020502070401020303" pitchFamily="18" charset="0"/>
                <a:ea typeface="Baskerville SemiBold" panose="02020502070401020303" pitchFamily="18" charset="0"/>
              </a:rPr>
              <a:t>Acts 26:16-18 </a:t>
            </a:r>
          </a:p>
          <a:p>
            <a:pPr marL="0" indent="0">
              <a:lnSpc>
                <a:spcPct val="100000"/>
              </a:lnSpc>
              <a:buNone/>
            </a:pPr>
            <a:endParaRPr lang="en-GB" sz="2000" b="1" dirty="0">
              <a:solidFill>
                <a:schemeClr val="bg1"/>
              </a:solidFill>
              <a:effectLst/>
              <a:latin typeface="Baskerville SemiBold" panose="02020502070401020303" pitchFamily="18" charset="0"/>
              <a:ea typeface="Baskerville SemiBold" panose="02020502070401020303" pitchFamily="18" charset="0"/>
            </a:endParaRPr>
          </a:p>
          <a:p>
            <a:pPr marL="0" indent="0">
              <a:lnSpc>
                <a:spcPct val="100000"/>
              </a:lnSpc>
              <a:buNone/>
            </a:pPr>
            <a:r>
              <a:rPr lang="en-GB" sz="3600" b="1" dirty="0">
                <a:solidFill>
                  <a:srgbClr val="FFFF00"/>
                </a:solidFill>
                <a:effectLst/>
                <a:latin typeface="Baskerville SemiBold" panose="02020502070401020303" pitchFamily="18" charset="0"/>
                <a:ea typeface="Baskerville SemiBold" panose="02020502070401020303" pitchFamily="18" charset="0"/>
              </a:rPr>
              <a:t>Recognise Your Uniqueness – </a:t>
            </a:r>
            <a:r>
              <a:rPr lang="en-GB" sz="3600" b="1" dirty="0">
                <a:solidFill>
                  <a:schemeClr val="bg1"/>
                </a:solidFill>
                <a:effectLst/>
                <a:latin typeface="Baskerville SemiBold" panose="02020502070401020303" pitchFamily="18" charset="0"/>
                <a:ea typeface="Baskerville SemiBold" panose="02020502070401020303" pitchFamily="18" charset="0"/>
              </a:rPr>
              <a:t>Let each do their part.</a:t>
            </a:r>
            <a:endParaRPr lang="en-GB" sz="3600" b="1" dirty="0">
              <a:solidFill>
                <a:schemeClr val="bg1"/>
              </a:solidFill>
              <a:latin typeface="Baskerville SemiBold" panose="02020502070401020303" pitchFamily="18" charset="0"/>
              <a:ea typeface="Baskerville SemiBold" panose="02020502070401020303" pitchFamily="18" charset="0"/>
            </a:endParaRPr>
          </a:p>
          <a:p>
            <a:pPr marL="0" indent="0">
              <a:lnSpc>
                <a:spcPct val="100000"/>
              </a:lnSpc>
              <a:buNone/>
            </a:pPr>
            <a:endParaRPr lang="en-GB" sz="2000" b="1" dirty="0">
              <a:solidFill>
                <a:schemeClr val="bg1"/>
              </a:solidFill>
              <a:effectLst/>
              <a:latin typeface="Baskerville SemiBold" panose="02020502070401020303" pitchFamily="18" charset="0"/>
              <a:ea typeface="Baskerville SemiBold" panose="02020502070401020303" pitchFamily="18" charset="0"/>
            </a:endParaRPr>
          </a:p>
          <a:p>
            <a:pPr marL="0" indent="0">
              <a:lnSpc>
                <a:spcPct val="100000"/>
              </a:lnSpc>
              <a:buNone/>
            </a:pPr>
            <a:r>
              <a:rPr lang="en-GB" sz="3600" b="1" dirty="0">
                <a:solidFill>
                  <a:srgbClr val="FFFF00"/>
                </a:solidFill>
                <a:effectLst/>
                <a:latin typeface="Baskerville SemiBold" panose="02020502070401020303" pitchFamily="18" charset="0"/>
                <a:ea typeface="Baskerville SemiBold" panose="02020502070401020303" pitchFamily="18" charset="0"/>
              </a:rPr>
              <a:t>Think Holistically – </a:t>
            </a:r>
            <a:r>
              <a:rPr lang="en-GB" sz="3600" b="1" dirty="0">
                <a:solidFill>
                  <a:schemeClr val="bg1"/>
                </a:solidFill>
                <a:effectLst/>
                <a:latin typeface="Baskerville SemiBold" panose="02020502070401020303" pitchFamily="18" charset="0"/>
                <a:ea typeface="Baskerville SemiBold" panose="02020502070401020303" pitchFamily="18" charset="0"/>
              </a:rPr>
              <a:t>What can you bring that works together with others to bring maximum impact for Christ’s Kingdom?</a:t>
            </a:r>
          </a:p>
          <a:p>
            <a:pPr marL="0" indent="0">
              <a:lnSpc>
                <a:spcPct val="100000"/>
              </a:lnSpc>
              <a:buNone/>
            </a:pPr>
            <a:endParaRPr lang="en-GB" b="1" dirty="0">
              <a:solidFill>
                <a:schemeClr val="bg1"/>
              </a:solidFill>
              <a:effectLst/>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3031323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767424"/>
            <a:ext cx="11369040" cy="5148185"/>
          </a:xfrm>
        </p:spPr>
        <p:txBody>
          <a:bodyPr>
            <a:noAutofit/>
          </a:bodyPr>
          <a:lstStyle/>
          <a:p>
            <a:pPr marL="0" indent="0" algn="ctr">
              <a:lnSpc>
                <a:spcPct val="100000"/>
              </a:lnSpc>
              <a:buNone/>
            </a:pPr>
            <a:r>
              <a:rPr lang="en-GB" sz="4000" b="1" dirty="0">
                <a:solidFill>
                  <a:schemeClr val="bg1"/>
                </a:solidFill>
                <a:latin typeface="Baskerville SemiBold" panose="02020502070401020303" pitchFamily="18" charset="0"/>
                <a:ea typeface="Baskerville SemiBold" panose="02020502070401020303" pitchFamily="18" charset="0"/>
              </a:rPr>
              <a:t>A</a:t>
            </a:r>
            <a:r>
              <a:rPr lang="en-GB" sz="4000" b="1" dirty="0">
                <a:solidFill>
                  <a:schemeClr val="bg1"/>
                </a:solidFill>
                <a:effectLst/>
                <a:latin typeface="Baskerville SemiBold" panose="02020502070401020303" pitchFamily="18" charset="0"/>
                <a:ea typeface="Baskerville SemiBold" panose="02020502070401020303" pitchFamily="18" charset="0"/>
              </a:rPr>
              <a:t> Unique Life Path</a:t>
            </a:r>
            <a:endParaRPr lang="en-GB" sz="4000" b="1" dirty="0">
              <a:solidFill>
                <a:schemeClr val="bg1"/>
              </a:solidFill>
              <a:latin typeface="Baskerville SemiBold" panose="02020502070401020303" pitchFamily="18" charset="0"/>
              <a:ea typeface="Baskerville SemiBold" panose="02020502070401020303" pitchFamily="18" charset="0"/>
            </a:endParaRPr>
          </a:p>
          <a:p>
            <a:pPr marL="0" indent="0">
              <a:lnSpc>
                <a:spcPct val="100000"/>
              </a:lnSpc>
              <a:buNone/>
            </a:pPr>
            <a:endParaRPr lang="en-GB" b="1" dirty="0">
              <a:solidFill>
                <a:srgbClr val="FFFF00"/>
              </a:solidFill>
              <a:effectLst/>
              <a:latin typeface="Baskerville SemiBold" panose="02020502070401020303" pitchFamily="18" charset="0"/>
              <a:ea typeface="Baskerville SemiBold" panose="02020502070401020303" pitchFamily="18" charset="0"/>
            </a:endParaRPr>
          </a:p>
          <a:p>
            <a:pPr marL="0" indent="0">
              <a:lnSpc>
                <a:spcPct val="100000"/>
              </a:lnSpc>
              <a:buNone/>
            </a:pPr>
            <a:r>
              <a:rPr lang="en-GB" sz="3600" b="1" dirty="0">
                <a:solidFill>
                  <a:srgbClr val="FFFF00"/>
                </a:solidFill>
                <a:latin typeface="Baskerville SemiBold" panose="02020502070401020303" pitchFamily="18" charset="0"/>
                <a:ea typeface="Baskerville SemiBold" panose="02020502070401020303" pitchFamily="18" charset="0"/>
              </a:rPr>
              <a:t>Go on a Journey of Discovery – </a:t>
            </a:r>
            <a:r>
              <a:rPr lang="en-GB" sz="3600" b="1" dirty="0">
                <a:solidFill>
                  <a:schemeClr val="bg1"/>
                </a:solidFill>
                <a:latin typeface="Baskerville SemiBold" panose="02020502070401020303" pitchFamily="18" charset="0"/>
                <a:ea typeface="Baskerville SemiBold" panose="02020502070401020303" pitchFamily="18" charset="0"/>
              </a:rPr>
              <a:t>Look for opportunities to serve and have a go.</a:t>
            </a:r>
          </a:p>
          <a:p>
            <a:pPr marL="0" indent="0">
              <a:lnSpc>
                <a:spcPct val="100000"/>
              </a:lnSpc>
              <a:buNone/>
            </a:pPr>
            <a:endParaRPr lang="en-GB" sz="3600" b="1" dirty="0">
              <a:solidFill>
                <a:schemeClr val="bg1"/>
              </a:solidFill>
              <a:latin typeface="Baskerville SemiBold" panose="02020502070401020303" pitchFamily="18" charset="0"/>
              <a:ea typeface="Baskerville SemiBold" panose="02020502070401020303" pitchFamily="18" charset="0"/>
            </a:endParaRPr>
          </a:p>
          <a:p>
            <a:pPr marL="0" indent="0">
              <a:lnSpc>
                <a:spcPct val="100000"/>
              </a:lnSpc>
              <a:buNone/>
            </a:pPr>
            <a:r>
              <a:rPr lang="en-GB" sz="3600" b="1" dirty="0">
                <a:solidFill>
                  <a:srgbClr val="FFFF00"/>
                </a:solidFill>
                <a:latin typeface="Baskerville SemiBold" panose="02020502070401020303" pitchFamily="18" charset="0"/>
                <a:ea typeface="Baskerville SemiBold" panose="02020502070401020303" pitchFamily="18" charset="0"/>
              </a:rPr>
              <a:t>Receive Ongoing Counsel – </a:t>
            </a:r>
            <a:r>
              <a:rPr lang="en-GB" sz="3600" b="1" dirty="0">
                <a:solidFill>
                  <a:schemeClr val="bg1"/>
                </a:solidFill>
                <a:latin typeface="Baskerville SemiBold" panose="02020502070401020303" pitchFamily="18" charset="0"/>
                <a:ea typeface="Baskerville SemiBold" panose="02020502070401020303" pitchFamily="18" charset="0"/>
              </a:rPr>
              <a:t>Invite godly input for growth.</a:t>
            </a:r>
          </a:p>
          <a:p>
            <a:pPr marL="0" indent="0">
              <a:lnSpc>
                <a:spcPct val="100000"/>
              </a:lnSpc>
              <a:buNone/>
            </a:pPr>
            <a:endParaRPr lang="en-GB" b="1" dirty="0">
              <a:solidFill>
                <a:schemeClr val="bg1"/>
              </a:solidFill>
              <a:effectLst/>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3079511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C1EE879-185F-87BF-8CEC-ED011024025D}"/>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869524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88114"/>
            <a:ext cx="11369040" cy="5488751"/>
          </a:xfrm>
        </p:spPr>
        <p:txBody>
          <a:bodyPr>
            <a:noAutofit/>
          </a:bodyPr>
          <a:lstStyle/>
          <a:p>
            <a:pPr marL="0" indent="0" algn="ctr">
              <a:lnSpc>
                <a:spcPct val="100000"/>
              </a:lnSpc>
              <a:buNone/>
            </a:pPr>
            <a:r>
              <a:rPr lang="en-US" sz="4000" b="1" dirty="0">
                <a:solidFill>
                  <a:srgbClr val="FFFF00"/>
                </a:solidFill>
                <a:latin typeface="Baskerville SemiBold" panose="02020502070401020303" pitchFamily="18" charset="0"/>
                <a:ea typeface="Baskerville SemiBold" panose="02020502070401020303" pitchFamily="18" charset="0"/>
              </a:rPr>
              <a:t>Finding Your Purpose!</a:t>
            </a:r>
          </a:p>
          <a:p>
            <a:pPr marL="0" indent="0" algn="l">
              <a:lnSpc>
                <a:spcPct val="100000"/>
              </a:lnSpc>
              <a:buNone/>
            </a:pPr>
            <a:r>
              <a:rPr lang="en-GB" sz="3600" b="1" dirty="0">
                <a:solidFill>
                  <a:schemeClr val="bg1"/>
                </a:solidFill>
                <a:effectLst/>
                <a:latin typeface="Baskerville SemiBold" panose="02020502070401020303" pitchFamily="18" charset="0"/>
                <a:ea typeface="Baskerville SemiBold" panose="02020502070401020303" pitchFamily="18" charset="0"/>
              </a:rPr>
              <a:t>Having a Strong </a:t>
            </a:r>
            <a:r>
              <a:rPr lang="en-GB" sz="3600" b="1" dirty="0">
                <a:solidFill>
                  <a:schemeClr val="bg1"/>
                </a:solidFill>
                <a:latin typeface="Baskerville SemiBold" panose="02020502070401020303" pitchFamily="18" charset="0"/>
                <a:ea typeface="Baskerville SemiBold" panose="02020502070401020303" pitchFamily="18" charset="0"/>
              </a:rPr>
              <a:t>S</a:t>
            </a:r>
            <a:r>
              <a:rPr lang="en-GB" sz="3600" b="1" dirty="0">
                <a:solidFill>
                  <a:schemeClr val="bg1"/>
                </a:solidFill>
                <a:effectLst/>
                <a:latin typeface="Baskerville SemiBold" panose="02020502070401020303" pitchFamily="18" charset="0"/>
                <a:ea typeface="Baskerville SemiBold" panose="02020502070401020303" pitchFamily="18" charset="0"/>
              </a:rPr>
              <a:t>ense of Family</a:t>
            </a:r>
          </a:p>
          <a:p>
            <a:pPr marL="0" indent="0" algn="l">
              <a:lnSpc>
                <a:spcPct val="100000"/>
              </a:lnSpc>
              <a:buNone/>
            </a:pPr>
            <a:r>
              <a:rPr lang="en-GB" sz="3600" b="1" dirty="0">
                <a:solidFill>
                  <a:schemeClr val="bg1"/>
                </a:solidFill>
                <a:latin typeface="Baskerville SemiBold" panose="02020502070401020303" pitchFamily="18" charset="0"/>
                <a:ea typeface="Baskerville SemiBold" panose="02020502070401020303" pitchFamily="18" charset="0"/>
              </a:rPr>
              <a:t>							Helping Children</a:t>
            </a:r>
          </a:p>
          <a:p>
            <a:pPr marL="0" indent="0" algn="l">
              <a:lnSpc>
                <a:spcPct val="100000"/>
              </a:lnSpc>
              <a:buNone/>
            </a:pPr>
            <a:r>
              <a:rPr lang="en-GB" sz="3600" b="1" dirty="0">
                <a:solidFill>
                  <a:schemeClr val="bg1"/>
                </a:solidFill>
                <a:effectLst/>
                <a:latin typeface="Baskerville SemiBold" panose="02020502070401020303" pitchFamily="18" charset="0"/>
                <a:ea typeface="Baskerville SemiBold" panose="02020502070401020303" pitchFamily="18" charset="0"/>
              </a:rPr>
              <a:t>Giving back to the Community</a:t>
            </a:r>
          </a:p>
          <a:p>
            <a:pPr marL="0" indent="0" algn="l">
              <a:lnSpc>
                <a:spcPct val="100000"/>
              </a:lnSpc>
              <a:buNone/>
            </a:pPr>
            <a:r>
              <a:rPr lang="en-GB" sz="3600" b="1" dirty="0">
                <a:solidFill>
                  <a:schemeClr val="bg1"/>
                </a:solidFill>
                <a:latin typeface="Baskerville SemiBold" panose="02020502070401020303" pitchFamily="18" charset="0"/>
                <a:ea typeface="Baskerville SemiBold" panose="02020502070401020303" pitchFamily="18" charset="0"/>
              </a:rPr>
              <a:t>							Helping Animals</a:t>
            </a:r>
          </a:p>
          <a:p>
            <a:pPr marL="0" indent="0" algn="l">
              <a:lnSpc>
                <a:spcPct val="100000"/>
              </a:lnSpc>
              <a:buNone/>
            </a:pPr>
            <a:r>
              <a:rPr lang="en-GB" sz="3600" b="1" dirty="0">
                <a:solidFill>
                  <a:schemeClr val="bg1"/>
                </a:solidFill>
                <a:latin typeface="Baskerville SemiBold" panose="02020502070401020303" pitchFamily="18" charset="0"/>
                <a:ea typeface="Baskerville SemiBold" panose="02020502070401020303" pitchFamily="18" charset="0"/>
              </a:rPr>
              <a:t>Living a Healthy Lifestyle</a:t>
            </a:r>
          </a:p>
          <a:p>
            <a:pPr marL="0" indent="0" algn="l">
              <a:lnSpc>
                <a:spcPct val="100000"/>
              </a:lnSpc>
              <a:buNone/>
            </a:pPr>
            <a:r>
              <a:rPr lang="en-GB" sz="3600" b="1" dirty="0">
                <a:solidFill>
                  <a:schemeClr val="bg1"/>
                </a:solidFill>
                <a:latin typeface="Baskerville SemiBold" panose="02020502070401020303" pitchFamily="18" charset="0"/>
                <a:ea typeface="Baskerville SemiBold" panose="02020502070401020303" pitchFamily="18" charset="0"/>
              </a:rPr>
              <a:t>							Prioritising Fitness</a:t>
            </a:r>
          </a:p>
          <a:p>
            <a:pPr marL="0" indent="0" algn="l">
              <a:lnSpc>
                <a:spcPct val="100000"/>
              </a:lnSpc>
              <a:buNone/>
            </a:pPr>
            <a:r>
              <a:rPr lang="en-GB" sz="3600" b="1" dirty="0">
                <a:solidFill>
                  <a:schemeClr val="bg1"/>
                </a:solidFill>
                <a:latin typeface="Baskerville SemiBold" panose="02020502070401020303" pitchFamily="18" charset="0"/>
                <a:ea typeface="Baskerville SemiBold" panose="02020502070401020303" pitchFamily="18" charset="0"/>
              </a:rPr>
              <a:t>Embracing Spirituality</a:t>
            </a:r>
          </a:p>
          <a:p>
            <a:pPr marL="0" indent="0" algn="l">
              <a:lnSpc>
                <a:spcPct val="100000"/>
              </a:lnSpc>
              <a:buNone/>
            </a:pPr>
            <a:endParaRPr lang="en-GB" sz="3600" b="1" dirty="0">
              <a:solidFill>
                <a:schemeClr val="bg1"/>
              </a:solidFill>
              <a:effectLst/>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964811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706583"/>
            <a:ext cx="11369040" cy="5293002"/>
          </a:xfrm>
        </p:spPr>
        <p:txBody>
          <a:bodyPr>
            <a:noAutofit/>
          </a:bodyPr>
          <a:lstStyle/>
          <a:p>
            <a:pPr marL="0" indent="0" algn="l">
              <a:lnSpc>
                <a:spcPct val="100000"/>
              </a:lnSpc>
              <a:buNone/>
            </a:pPr>
            <a:r>
              <a:rPr lang="en-US" sz="3600" b="1" baseline="30000" dirty="0">
                <a:solidFill>
                  <a:schemeClr val="bg1"/>
                </a:solidFill>
                <a:effectLst/>
                <a:latin typeface="Baskerville SemiBold" panose="02020502070401020303" pitchFamily="18" charset="0"/>
                <a:ea typeface="Baskerville SemiBold" panose="02020502070401020303" pitchFamily="18" charset="0"/>
              </a:rPr>
              <a:t>1 </a:t>
            </a:r>
            <a:r>
              <a:rPr lang="en-US" sz="3600" b="1" dirty="0">
                <a:solidFill>
                  <a:schemeClr val="bg1"/>
                </a:solidFill>
                <a:effectLst/>
                <a:latin typeface="Baskerville SemiBold" panose="02020502070401020303" pitchFamily="18" charset="0"/>
                <a:ea typeface="Baskerville SemiBold" panose="02020502070401020303" pitchFamily="18" charset="0"/>
              </a:rPr>
              <a:t>Meanwhile, Saul was still breathing out murderous threats against the Lord’s disciples. He went to the high priest</a:t>
            </a:r>
            <a:r>
              <a:rPr lang="en-US" sz="3600" b="1" baseline="30000" dirty="0">
                <a:solidFill>
                  <a:schemeClr val="bg1"/>
                </a:solidFill>
                <a:effectLst/>
                <a:latin typeface="Baskerville SemiBold" panose="02020502070401020303" pitchFamily="18" charset="0"/>
                <a:ea typeface="Baskerville SemiBold" panose="02020502070401020303" pitchFamily="18" charset="0"/>
              </a:rPr>
              <a:t> 2 </a:t>
            </a:r>
            <a:r>
              <a:rPr lang="en-US" sz="3600" b="1" dirty="0">
                <a:solidFill>
                  <a:schemeClr val="bg1"/>
                </a:solidFill>
                <a:effectLst/>
                <a:latin typeface="Baskerville SemiBold" panose="02020502070401020303" pitchFamily="18" charset="0"/>
                <a:ea typeface="Baskerville SemiBold" panose="02020502070401020303" pitchFamily="18" charset="0"/>
              </a:rPr>
              <a:t>and asked him for letters to the synagogues in Damascus, so that if he found any there who belonged to the Way, whether men or women, he might take them as prisoners to Jerusalem.</a:t>
            </a:r>
            <a:r>
              <a:rPr lang="en-US" sz="3600" b="1" baseline="30000" dirty="0">
                <a:solidFill>
                  <a:schemeClr val="bg1"/>
                </a:solidFill>
                <a:effectLst/>
                <a:latin typeface="Baskerville SemiBold" panose="02020502070401020303" pitchFamily="18" charset="0"/>
                <a:ea typeface="Baskerville SemiBold" panose="02020502070401020303" pitchFamily="18" charset="0"/>
              </a:rPr>
              <a:t> 3 </a:t>
            </a:r>
            <a:r>
              <a:rPr lang="en-US" sz="3600" b="1" dirty="0">
                <a:solidFill>
                  <a:schemeClr val="bg1"/>
                </a:solidFill>
                <a:effectLst/>
                <a:latin typeface="Baskerville SemiBold" panose="02020502070401020303" pitchFamily="18" charset="0"/>
                <a:ea typeface="Baskerville SemiBold" panose="02020502070401020303" pitchFamily="18" charset="0"/>
              </a:rPr>
              <a:t>As he neared Damascus on his journey, suddenly a light from heaven flashed around him.</a:t>
            </a:r>
            <a:r>
              <a:rPr lang="en-US" sz="3600" b="1" baseline="30000" dirty="0">
                <a:solidFill>
                  <a:schemeClr val="bg1"/>
                </a:solidFill>
                <a:effectLst/>
                <a:latin typeface="Baskerville SemiBold" panose="02020502070401020303" pitchFamily="18" charset="0"/>
                <a:ea typeface="Baskerville SemiBold" panose="02020502070401020303" pitchFamily="18" charset="0"/>
              </a:rPr>
              <a:t> 4 </a:t>
            </a:r>
            <a:r>
              <a:rPr lang="en-US" sz="3600" b="1" dirty="0">
                <a:solidFill>
                  <a:schemeClr val="bg1"/>
                </a:solidFill>
                <a:effectLst/>
                <a:latin typeface="Baskerville SemiBold" panose="02020502070401020303" pitchFamily="18" charset="0"/>
                <a:ea typeface="Baskerville SemiBold" panose="02020502070401020303" pitchFamily="18" charset="0"/>
              </a:rPr>
              <a:t>He fell to the ground and heard a voice say to him, “Saul, Saul, why do you persecute me?”</a:t>
            </a:r>
          </a:p>
          <a:p>
            <a:pPr marL="0" indent="0" algn="l">
              <a:lnSpc>
                <a:spcPct val="100000"/>
              </a:lnSpc>
              <a:buNone/>
            </a:pPr>
            <a:endParaRPr lang="en-GB" sz="3600" b="1" dirty="0">
              <a:solidFill>
                <a:schemeClr val="bg1"/>
              </a:solidFill>
              <a:effectLst/>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132708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87B4AD-D86B-C1AE-3B71-146ABC3F5D5B}"/>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FD8DBFA-89AA-7C64-54BD-F5D5A27F9D58}"/>
              </a:ext>
            </a:extLst>
          </p:cNvPr>
          <p:cNvSpPr>
            <a:spLocks noGrp="1"/>
          </p:cNvSpPr>
          <p:nvPr>
            <p:ph idx="1"/>
          </p:nvPr>
        </p:nvSpPr>
        <p:spPr>
          <a:xfrm>
            <a:off x="411480" y="854765"/>
            <a:ext cx="11369040" cy="4939546"/>
          </a:xfrm>
        </p:spPr>
        <p:txBody>
          <a:bodyPr>
            <a:noAutofit/>
          </a:bodyPr>
          <a:lstStyle/>
          <a:p>
            <a:pPr marL="0" indent="0" algn="l">
              <a:lnSpc>
                <a:spcPct val="100000"/>
              </a:lnSpc>
              <a:buNone/>
            </a:pPr>
            <a:r>
              <a:rPr lang="en-US" sz="3600" b="1" baseline="30000" dirty="0">
                <a:solidFill>
                  <a:schemeClr val="bg1"/>
                </a:solidFill>
                <a:effectLst/>
                <a:latin typeface="Baskerville SemiBold" panose="02020502070401020303" pitchFamily="18" charset="0"/>
                <a:ea typeface="Baskerville SemiBold" panose="02020502070401020303" pitchFamily="18" charset="0"/>
              </a:rPr>
              <a:t>5 </a:t>
            </a:r>
            <a:r>
              <a:rPr lang="en-US" sz="3600" b="1" dirty="0">
                <a:solidFill>
                  <a:schemeClr val="bg1"/>
                </a:solidFill>
                <a:effectLst/>
                <a:latin typeface="Baskerville SemiBold" panose="02020502070401020303" pitchFamily="18" charset="0"/>
                <a:ea typeface="Baskerville SemiBold" panose="02020502070401020303" pitchFamily="18" charset="0"/>
              </a:rPr>
              <a:t>“Who are you, Lord?” Saul asked. “I am Jesus, whom you are persecuting,” he replied.</a:t>
            </a:r>
            <a:r>
              <a:rPr lang="en-US" sz="3600" b="1" baseline="30000" dirty="0">
                <a:solidFill>
                  <a:schemeClr val="bg1"/>
                </a:solidFill>
                <a:effectLst/>
                <a:latin typeface="Baskerville SemiBold" panose="02020502070401020303" pitchFamily="18" charset="0"/>
                <a:ea typeface="Baskerville SemiBold" panose="02020502070401020303" pitchFamily="18" charset="0"/>
              </a:rPr>
              <a:t> 6 </a:t>
            </a:r>
            <a:r>
              <a:rPr lang="en-US" sz="3600" b="1" dirty="0">
                <a:solidFill>
                  <a:schemeClr val="bg1"/>
                </a:solidFill>
                <a:effectLst/>
                <a:latin typeface="Baskerville SemiBold" panose="02020502070401020303" pitchFamily="18" charset="0"/>
                <a:ea typeface="Baskerville SemiBold" panose="02020502070401020303" pitchFamily="18" charset="0"/>
              </a:rPr>
              <a:t>“Now get up and go into the city, and you will be told what you must do.”</a:t>
            </a:r>
            <a:r>
              <a:rPr lang="en-US" sz="3600" b="1" baseline="30000" dirty="0">
                <a:solidFill>
                  <a:schemeClr val="bg1"/>
                </a:solidFill>
                <a:effectLst/>
                <a:latin typeface="Baskerville SemiBold" panose="02020502070401020303" pitchFamily="18" charset="0"/>
                <a:ea typeface="Baskerville SemiBold" panose="02020502070401020303" pitchFamily="18" charset="0"/>
              </a:rPr>
              <a:t> 7 </a:t>
            </a:r>
            <a:r>
              <a:rPr lang="en-US" sz="3600" b="1" dirty="0">
                <a:solidFill>
                  <a:schemeClr val="bg1"/>
                </a:solidFill>
                <a:effectLst/>
                <a:latin typeface="Baskerville SemiBold" panose="02020502070401020303" pitchFamily="18" charset="0"/>
                <a:ea typeface="Baskerville SemiBold" panose="02020502070401020303" pitchFamily="18" charset="0"/>
              </a:rPr>
              <a:t>The men traveling with Saul stood there speechless; they heard the sound but did not see anyone.</a:t>
            </a:r>
            <a:r>
              <a:rPr lang="en-US" sz="3600" b="1" baseline="30000" dirty="0">
                <a:solidFill>
                  <a:schemeClr val="bg1"/>
                </a:solidFill>
                <a:effectLst/>
                <a:latin typeface="Baskerville SemiBold" panose="02020502070401020303" pitchFamily="18" charset="0"/>
                <a:ea typeface="Baskerville SemiBold" panose="02020502070401020303" pitchFamily="18" charset="0"/>
              </a:rPr>
              <a:t> 8 </a:t>
            </a:r>
            <a:r>
              <a:rPr lang="en-US" sz="3600" b="1" dirty="0">
                <a:solidFill>
                  <a:schemeClr val="bg1"/>
                </a:solidFill>
                <a:effectLst/>
                <a:latin typeface="Baskerville SemiBold" panose="02020502070401020303" pitchFamily="18" charset="0"/>
                <a:ea typeface="Baskerville SemiBold" panose="02020502070401020303" pitchFamily="18" charset="0"/>
              </a:rPr>
              <a:t>Saul got up from the ground, but when he opened his eyes he could see nothing. So they  led him by the hand into Damascus.</a:t>
            </a:r>
            <a:r>
              <a:rPr lang="en-US" sz="3600" b="1" baseline="30000" dirty="0">
                <a:solidFill>
                  <a:schemeClr val="bg1"/>
                </a:solidFill>
                <a:effectLst/>
                <a:latin typeface="Baskerville SemiBold" panose="02020502070401020303" pitchFamily="18" charset="0"/>
                <a:ea typeface="Baskerville SemiBold" panose="02020502070401020303" pitchFamily="18" charset="0"/>
              </a:rPr>
              <a:t> 9 </a:t>
            </a:r>
            <a:r>
              <a:rPr lang="en-US" sz="3600" b="1" dirty="0">
                <a:solidFill>
                  <a:schemeClr val="bg1"/>
                </a:solidFill>
                <a:effectLst/>
                <a:latin typeface="Baskerville SemiBold" panose="02020502070401020303" pitchFamily="18" charset="0"/>
                <a:ea typeface="Baskerville SemiBold" panose="02020502070401020303" pitchFamily="18" charset="0"/>
              </a:rPr>
              <a:t>For three days he was blind, and did not eat or drink anything.</a:t>
            </a:r>
          </a:p>
        </p:txBody>
      </p:sp>
    </p:spTree>
    <p:extLst>
      <p:ext uri="{BB962C8B-B14F-4D97-AF65-F5344CB8AC3E}">
        <p14:creationId xmlns:p14="http://schemas.microsoft.com/office/powerpoint/2010/main" val="777134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B2B473-5F8B-D23D-3E2D-5D8B3A9D5878}"/>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5166ED1F-CA13-B49A-408C-AE6D3E441822}"/>
              </a:ext>
            </a:extLst>
          </p:cNvPr>
          <p:cNvSpPr>
            <a:spLocks noGrp="1"/>
          </p:cNvSpPr>
          <p:nvPr>
            <p:ph idx="1"/>
          </p:nvPr>
        </p:nvSpPr>
        <p:spPr>
          <a:xfrm>
            <a:off x="411480" y="734291"/>
            <a:ext cx="11369040" cy="5274623"/>
          </a:xfrm>
        </p:spPr>
        <p:txBody>
          <a:bodyPr>
            <a:noAutofit/>
          </a:bodyPr>
          <a:lstStyle/>
          <a:p>
            <a:pPr marL="0" indent="0" algn="l">
              <a:lnSpc>
                <a:spcPct val="100000"/>
              </a:lnSpc>
              <a:buNone/>
            </a:pPr>
            <a:r>
              <a:rPr lang="en-US" sz="3600" b="1" baseline="30000" dirty="0">
                <a:solidFill>
                  <a:schemeClr val="bg1"/>
                </a:solidFill>
                <a:effectLst/>
                <a:latin typeface="Baskerville SemiBold" panose="02020502070401020303"/>
                <a:ea typeface="Baskerville SemiBold" panose="02020502070401020303" pitchFamily="18" charset="0"/>
              </a:rPr>
              <a:t>10 </a:t>
            </a:r>
            <a:r>
              <a:rPr lang="en-US" sz="3600" b="1" dirty="0">
                <a:solidFill>
                  <a:schemeClr val="bg1"/>
                </a:solidFill>
                <a:effectLst/>
                <a:latin typeface="Baskerville SemiBold" panose="02020502070401020303"/>
                <a:ea typeface="Baskerville SemiBold" panose="02020502070401020303" pitchFamily="18" charset="0"/>
              </a:rPr>
              <a:t>In Damascus there was a disciple named Ananias. The Lord called to him in a vision, “Ananias!” “Yes, Lord,” he answered.</a:t>
            </a:r>
            <a:r>
              <a:rPr lang="en-US" sz="3600" b="1" baseline="30000" dirty="0">
                <a:solidFill>
                  <a:schemeClr val="bg1"/>
                </a:solidFill>
                <a:effectLst/>
                <a:latin typeface="Baskerville SemiBold" panose="02020502070401020303"/>
                <a:ea typeface="Baskerville SemiBold" panose="02020502070401020303" pitchFamily="18" charset="0"/>
              </a:rPr>
              <a:t> 11 </a:t>
            </a:r>
            <a:r>
              <a:rPr lang="en-US" sz="3600" b="1" dirty="0">
                <a:solidFill>
                  <a:schemeClr val="bg1"/>
                </a:solidFill>
                <a:effectLst/>
                <a:latin typeface="Baskerville SemiBold" panose="02020502070401020303"/>
                <a:ea typeface="Baskerville SemiBold" panose="02020502070401020303" pitchFamily="18" charset="0"/>
              </a:rPr>
              <a:t>The Lord told him, “Go to the house of Judas on Straight Street and ask for a man from Tarsus named Saul, for he is praying.</a:t>
            </a:r>
            <a:r>
              <a:rPr lang="en-US" sz="3600" b="1" baseline="30000" dirty="0">
                <a:solidFill>
                  <a:schemeClr val="bg1"/>
                </a:solidFill>
                <a:effectLst/>
                <a:latin typeface="Baskerville SemiBold" panose="02020502070401020303"/>
                <a:ea typeface="Baskerville SemiBold" panose="02020502070401020303" pitchFamily="18" charset="0"/>
              </a:rPr>
              <a:t> 12 </a:t>
            </a:r>
            <a:r>
              <a:rPr lang="en-US" sz="3600" b="1" dirty="0">
                <a:solidFill>
                  <a:schemeClr val="bg1"/>
                </a:solidFill>
                <a:effectLst/>
                <a:latin typeface="Baskerville SemiBold" panose="02020502070401020303"/>
                <a:ea typeface="Baskerville SemiBold" panose="02020502070401020303" pitchFamily="18" charset="0"/>
              </a:rPr>
              <a:t>In a vision he has seen a man named Ananias come and place his hands on him to restore his sight.”</a:t>
            </a:r>
            <a:r>
              <a:rPr lang="en-US" sz="3600" b="1" baseline="30000" dirty="0">
                <a:solidFill>
                  <a:schemeClr val="bg1"/>
                </a:solidFill>
                <a:effectLst/>
                <a:latin typeface="Baskerville SemiBold" panose="02020502070401020303"/>
                <a:ea typeface="Baskerville SemiBold" panose="02020502070401020303" pitchFamily="18" charset="0"/>
              </a:rPr>
              <a:t> 13</a:t>
            </a:r>
            <a:r>
              <a:rPr lang="en-US" sz="3600" b="1" dirty="0">
                <a:solidFill>
                  <a:schemeClr val="bg1"/>
                </a:solidFill>
                <a:effectLst/>
                <a:latin typeface="Baskerville SemiBold" panose="02020502070401020303"/>
                <a:ea typeface="Baskerville SemiBold" panose="02020502070401020303" pitchFamily="18" charset="0"/>
              </a:rPr>
              <a:t> “Lord,” Ananias answered, “I have heard many reports about this man and all the harm he has done to your holy people in Jerusalem. </a:t>
            </a:r>
          </a:p>
          <a:p>
            <a:pPr marL="0" indent="0" algn="l">
              <a:lnSpc>
                <a:spcPct val="100000"/>
              </a:lnSpc>
              <a:buNone/>
            </a:pPr>
            <a:endParaRPr lang="en-GB" sz="3600" b="1" dirty="0">
              <a:solidFill>
                <a:schemeClr val="bg1"/>
              </a:solidFill>
              <a:effectLst/>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36344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1639837"/>
            <a:ext cx="11369040" cy="5575079"/>
          </a:xfrm>
        </p:spPr>
        <p:txBody>
          <a:bodyPr>
            <a:noAutofit/>
          </a:bodyPr>
          <a:lstStyle/>
          <a:p>
            <a:pPr marL="0" indent="0" algn="l">
              <a:lnSpc>
                <a:spcPct val="100000"/>
              </a:lnSpc>
              <a:buNone/>
            </a:pPr>
            <a:r>
              <a:rPr lang="en-US" sz="3600" b="1" baseline="30000" dirty="0">
                <a:solidFill>
                  <a:schemeClr val="bg1"/>
                </a:solidFill>
                <a:effectLst/>
                <a:latin typeface="Baskerville SemiBold" panose="02020502070401020303" pitchFamily="18" charset="0"/>
                <a:ea typeface="Baskerville SemiBold" panose="02020502070401020303" pitchFamily="18" charset="0"/>
              </a:rPr>
              <a:t>14 </a:t>
            </a:r>
            <a:r>
              <a:rPr lang="en-US" sz="3600" b="1" dirty="0">
                <a:solidFill>
                  <a:schemeClr val="bg1"/>
                </a:solidFill>
                <a:effectLst/>
                <a:latin typeface="Baskerville SemiBold" panose="02020502070401020303" pitchFamily="18" charset="0"/>
                <a:ea typeface="Baskerville SemiBold" panose="02020502070401020303" pitchFamily="18" charset="0"/>
              </a:rPr>
              <a:t>And he has come here with authority from the chief priests to arrest all who call on your name.” </a:t>
            </a:r>
            <a:r>
              <a:rPr lang="en-US" sz="3600" b="1" baseline="30000" dirty="0">
                <a:solidFill>
                  <a:schemeClr val="bg1"/>
                </a:solidFill>
                <a:effectLst/>
                <a:latin typeface="Baskerville SemiBold" panose="02020502070401020303" pitchFamily="18" charset="0"/>
                <a:ea typeface="Baskerville SemiBold" panose="02020502070401020303" pitchFamily="18" charset="0"/>
              </a:rPr>
              <a:t>15</a:t>
            </a:r>
            <a:r>
              <a:rPr lang="en-US" sz="3600" b="1" dirty="0">
                <a:solidFill>
                  <a:schemeClr val="bg1"/>
                </a:solidFill>
                <a:effectLst/>
                <a:latin typeface="Baskerville SemiBold" panose="02020502070401020303" pitchFamily="18" charset="0"/>
                <a:ea typeface="Baskerville SemiBold" panose="02020502070401020303" pitchFamily="18" charset="0"/>
              </a:rPr>
              <a:t> But the Lord said to Ananias, “Go! This man is my chosen instrument to proclaim my name to the Gentiles and their kings and to the people of Israel. </a:t>
            </a:r>
            <a:r>
              <a:rPr lang="en-US" sz="3600" b="1" baseline="30000" dirty="0">
                <a:solidFill>
                  <a:schemeClr val="bg1"/>
                </a:solidFill>
                <a:effectLst/>
                <a:latin typeface="Baskerville SemiBold" panose="02020502070401020303" pitchFamily="18" charset="0"/>
                <a:ea typeface="Baskerville SemiBold" panose="02020502070401020303" pitchFamily="18" charset="0"/>
              </a:rPr>
              <a:t>16 </a:t>
            </a:r>
            <a:r>
              <a:rPr lang="en-US" sz="3600" b="1" dirty="0">
                <a:solidFill>
                  <a:schemeClr val="bg1"/>
                </a:solidFill>
                <a:effectLst/>
                <a:latin typeface="Baskerville SemiBold" panose="02020502070401020303" pitchFamily="18" charset="0"/>
                <a:ea typeface="Baskerville SemiBold" panose="02020502070401020303" pitchFamily="18" charset="0"/>
              </a:rPr>
              <a:t>I will show him how much he must suffer for my name.”</a:t>
            </a:r>
            <a:endParaRPr lang="en-GB" sz="3600" b="1" dirty="0">
              <a:solidFill>
                <a:schemeClr val="bg1"/>
              </a:solidFill>
              <a:effectLst/>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1514791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1141824"/>
            <a:ext cx="11369040" cy="4574351"/>
          </a:xfrm>
        </p:spPr>
        <p:txBody>
          <a:bodyPr>
            <a:noAutofit/>
          </a:bodyPr>
          <a:lstStyle/>
          <a:p>
            <a:pPr marL="0" indent="0" algn="l">
              <a:lnSpc>
                <a:spcPct val="100000"/>
              </a:lnSpc>
              <a:buNone/>
            </a:pPr>
            <a:r>
              <a:rPr lang="en-US" sz="3600" b="1" baseline="30000" dirty="0">
                <a:solidFill>
                  <a:schemeClr val="bg1"/>
                </a:solidFill>
                <a:effectLst/>
                <a:latin typeface="Baskerville SemiBold" panose="02020502070401020303" pitchFamily="18" charset="0"/>
                <a:ea typeface="Baskerville SemiBold" panose="02020502070401020303" pitchFamily="18" charset="0"/>
              </a:rPr>
              <a:t>17 </a:t>
            </a:r>
            <a:r>
              <a:rPr lang="en-US" sz="3600" b="1" dirty="0">
                <a:solidFill>
                  <a:schemeClr val="bg1"/>
                </a:solidFill>
                <a:effectLst/>
                <a:latin typeface="Baskerville SemiBold" panose="02020502070401020303" pitchFamily="18" charset="0"/>
                <a:ea typeface="Baskerville SemiBold" panose="02020502070401020303" pitchFamily="18" charset="0"/>
              </a:rPr>
              <a:t>Then Ananias went to the house and entered it. Placing his hands on Saul, he said, “Brother Saul, the Lord—Jesus, who appeared to you on the road as you were coming here—has sent me so that you may see again and be filled with the Holy Spirit.”</a:t>
            </a:r>
            <a:r>
              <a:rPr lang="en-US" sz="3600" b="1" baseline="30000" dirty="0">
                <a:solidFill>
                  <a:schemeClr val="bg1"/>
                </a:solidFill>
                <a:effectLst/>
                <a:latin typeface="Baskerville SemiBold" panose="02020502070401020303" pitchFamily="18" charset="0"/>
                <a:ea typeface="Baskerville SemiBold" panose="02020502070401020303" pitchFamily="18" charset="0"/>
              </a:rPr>
              <a:t> 18</a:t>
            </a:r>
            <a:r>
              <a:rPr lang="en-US" sz="3600" b="1" dirty="0">
                <a:solidFill>
                  <a:schemeClr val="bg1"/>
                </a:solidFill>
                <a:effectLst/>
                <a:latin typeface="Baskerville SemiBold" panose="02020502070401020303" pitchFamily="18" charset="0"/>
                <a:ea typeface="Baskerville SemiBold" panose="02020502070401020303" pitchFamily="18" charset="0"/>
              </a:rPr>
              <a:t> Immediately, something like scales fell from Saul’s eyes, and he could see again. He got up and was baptized,</a:t>
            </a:r>
            <a:r>
              <a:rPr lang="en-US" sz="3600" b="1" baseline="30000" dirty="0">
                <a:solidFill>
                  <a:schemeClr val="bg1"/>
                </a:solidFill>
                <a:effectLst/>
                <a:latin typeface="Baskerville SemiBold" panose="02020502070401020303" pitchFamily="18" charset="0"/>
                <a:ea typeface="Baskerville SemiBold" panose="02020502070401020303" pitchFamily="18" charset="0"/>
              </a:rPr>
              <a:t> 19 </a:t>
            </a:r>
            <a:r>
              <a:rPr lang="en-US" sz="3600" b="1" dirty="0">
                <a:solidFill>
                  <a:schemeClr val="bg1"/>
                </a:solidFill>
                <a:effectLst/>
                <a:latin typeface="Baskerville SemiBold" panose="02020502070401020303" pitchFamily="18" charset="0"/>
                <a:ea typeface="Baskerville SemiBold" panose="02020502070401020303" pitchFamily="18" charset="0"/>
              </a:rPr>
              <a:t>and after taking some food, he regained his strength.							</a:t>
            </a:r>
            <a:r>
              <a:rPr lang="en-US" b="1" dirty="0">
                <a:solidFill>
                  <a:srgbClr val="FFFF00"/>
                </a:solidFill>
                <a:latin typeface="Baskerville SemiBold" panose="02020502070401020303" pitchFamily="18" charset="0"/>
                <a:ea typeface="Baskerville SemiBold" panose="02020502070401020303" pitchFamily="18" charset="0"/>
              </a:rPr>
              <a:t>Acts 9:1-19 NIV</a:t>
            </a:r>
            <a:endParaRPr lang="en-GB" b="1" dirty="0">
              <a:solidFill>
                <a:srgbClr val="FFFF00"/>
              </a:solidFill>
              <a:effectLst/>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2116645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568036"/>
            <a:ext cx="11369040" cy="5478202"/>
          </a:xfrm>
        </p:spPr>
        <p:txBody>
          <a:bodyPr>
            <a:noAutofit/>
          </a:bodyPr>
          <a:lstStyle/>
          <a:p>
            <a:pPr marL="0" indent="0" algn="ctr">
              <a:lnSpc>
                <a:spcPct val="100000"/>
              </a:lnSpc>
              <a:buNone/>
            </a:pPr>
            <a:r>
              <a:rPr lang="en-GB" sz="4000" b="1" dirty="0">
                <a:solidFill>
                  <a:schemeClr val="bg1"/>
                </a:solidFill>
                <a:effectLst/>
                <a:latin typeface="Baskerville SemiBold" panose="02020502070401020303" pitchFamily="18" charset="0"/>
                <a:ea typeface="Baskerville SemiBold" panose="02020502070401020303" pitchFamily="18" charset="0"/>
              </a:rPr>
              <a:t>A Transformed Motivation</a:t>
            </a:r>
          </a:p>
          <a:p>
            <a:pPr marL="0" indent="0">
              <a:lnSpc>
                <a:spcPct val="100000"/>
              </a:lnSpc>
              <a:buNone/>
            </a:pPr>
            <a:r>
              <a:rPr lang="en-GB" sz="3600" b="1" dirty="0">
                <a:solidFill>
                  <a:schemeClr val="bg1"/>
                </a:solidFill>
                <a:effectLst/>
                <a:latin typeface="Baskerville SemiBold" panose="02020502070401020303" pitchFamily="18" charset="0"/>
                <a:ea typeface="Baskerville SemiBold" panose="02020502070401020303" pitchFamily="18" charset="0"/>
              </a:rPr>
              <a:t>“For you have heard of my previous way of life</a:t>
            </a:r>
            <a:r>
              <a:rPr lang="en-GB" sz="3600" b="1" dirty="0">
                <a:solidFill>
                  <a:schemeClr val="bg1"/>
                </a:solidFill>
                <a:latin typeface="Baskerville SemiBold" panose="02020502070401020303" pitchFamily="18" charset="0"/>
                <a:ea typeface="Baskerville SemiBold" panose="02020502070401020303" pitchFamily="18" charset="0"/>
              </a:rPr>
              <a:t> in Judaism ..”</a:t>
            </a:r>
          </a:p>
          <a:p>
            <a:pPr marL="0" indent="0">
              <a:lnSpc>
                <a:spcPct val="100000"/>
              </a:lnSpc>
              <a:buNone/>
            </a:pPr>
            <a:r>
              <a:rPr lang="en-GB" b="1" dirty="0">
                <a:solidFill>
                  <a:srgbClr val="FFFF00"/>
                </a:solidFill>
                <a:effectLst/>
                <a:latin typeface="Baskerville SemiBold" panose="02020502070401020303" pitchFamily="18" charset="0"/>
                <a:ea typeface="Baskerville SemiBold" panose="02020502070401020303" pitchFamily="18" charset="0"/>
              </a:rPr>
              <a:t>								Galatians 1:1</a:t>
            </a:r>
            <a:r>
              <a:rPr lang="en-GB" b="1" dirty="0">
                <a:solidFill>
                  <a:srgbClr val="FFFF00"/>
                </a:solidFill>
                <a:latin typeface="Baskerville SemiBold" panose="02020502070401020303" pitchFamily="18" charset="0"/>
                <a:ea typeface="Baskerville SemiBold" panose="02020502070401020303" pitchFamily="18" charset="0"/>
              </a:rPr>
              <a:t>3-14 NIV</a:t>
            </a:r>
          </a:p>
          <a:p>
            <a:pPr marL="0" indent="0">
              <a:lnSpc>
                <a:spcPct val="100000"/>
              </a:lnSpc>
              <a:buNone/>
            </a:pPr>
            <a:r>
              <a:rPr lang="en-GB" sz="3600" b="1" dirty="0">
                <a:solidFill>
                  <a:schemeClr val="bg1"/>
                </a:solidFill>
                <a:latin typeface="Baskerville SemiBold" panose="02020502070401020303" pitchFamily="18" charset="0"/>
                <a:ea typeface="Baskerville SemiBold" panose="02020502070401020303" pitchFamily="18" charset="0"/>
              </a:rPr>
              <a:t>I</a:t>
            </a:r>
            <a:r>
              <a:rPr lang="en-GB" sz="3600" b="1" dirty="0">
                <a:solidFill>
                  <a:schemeClr val="bg1"/>
                </a:solidFill>
                <a:effectLst/>
                <a:latin typeface="Baskerville SemiBold" panose="02020502070401020303" pitchFamily="18" charset="0"/>
                <a:ea typeface="Baskerville SemiBold" panose="02020502070401020303" pitchFamily="18" charset="0"/>
              </a:rPr>
              <a:t>ntensely persecuted Christians </a:t>
            </a:r>
            <a:endParaRPr lang="en-GB" sz="3600" b="1" dirty="0">
              <a:solidFill>
                <a:srgbClr val="FFFF00"/>
              </a:solidFill>
              <a:effectLst/>
              <a:latin typeface="Baskerville SemiBold" panose="02020502070401020303" pitchFamily="18" charset="0"/>
              <a:ea typeface="Baskerville SemiBold" panose="02020502070401020303" pitchFamily="18" charset="0"/>
            </a:endParaRPr>
          </a:p>
          <a:p>
            <a:pPr marL="0" indent="0">
              <a:lnSpc>
                <a:spcPct val="100000"/>
              </a:lnSpc>
              <a:buNone/>
            </a:pPr>
            <a:r>
              <a:rPr lang="en-GB" sz="3600" b="1" dirty="0">
                <a:solidFill>
                  <a:schemeClr val="bg1"/>
                </a:solidFill>
                <a:effectLst/>
                <a:latin typeface="Baskerville SemiBold" panose="02020502070401020303" pitchFamily="18" charset="0"/>
                <a:ea typeface="Baskerville SemiBold" panose="02020502070401020303" pitchFamily="18" charset="0"/>
              </a:rPr>
              <a:t>Tried to destro</a:t>
            </a:r>
            <a:r>
              <a:rPr lang="en-GB" sz="3600" b="1" dirty="0">
                <a:solidFill>
                  <a:schemeClr val="bg1"/>
                </a:solidFill>
                <a:latin typeface="Baskerville SemiBold" panose="02020502070401020303" pitchFamily="18" charset="0"/>
                <a:ea typeface="Baskerville SemiBold" panose="02020502070401020303" pitchFamily="18" charset="0"/>
              </a:rPr>
              <a:t>y the church of God </a:t>
            </a:r>
          </a:p>
          <a:p>
            <a:pPr marL="0" indent="0">
              <a:lnSpc>
                <a:spcPct val="100000"/>
              </a:lnSpc>
              <a:buNone/>
            </a:pPr>
            <a:r>
              <a:rPr lang="en-GB" sz="3600" b="1" dirty="0">
                <a:solidFill>
                  <a:schemeClr val="bg1"/>
                </a:solidFill>
                <a:effectLst/>
                <a:latin typeface="Baskerville SemiBold" panose="02020502070401020303" pitchFamily="18" charset="0"/>
                <a:ea typeface="Baskerville SemiBold" panose="02020502070401020303" pitchFamily="18" charset="0"/>
              </a:rPr>
              <a:t>Advanced in a religious lifestyle </a:t>
            </a:r>
          </a:p>
          <a:p>
            <a:pPr marL="0" indent="0">
              <a:lnSpc>
                <a:spcPct val="100000"/>
              </a:lnSpc>
              <a:buNone/>
            </a:pPr>
            <a:r>
              <a:rPr lang="en-GB" sz="3600" b="1" dirty="0">
                <a:solidFill>
                  <a:schemeClr val="bg1"/>
                </a:solidFill>
                <a:latin typeface="Baskerville SemiBold" panose="02020502070401020303" pitchFamily="18" charset="0"/>
                <a:ea typeface="Baskerville SemiBold" panose="02020502070401020303" pitchFamily="18" charset="0"/>
              </a:rPr>
              <a:t>Extremely zealous for the traditions of his fathers </a:t>
            </a:r>
          </a:p>
          <a:p>
            <a:pPr marL="0" indent="0">
              <a:lnSpc>
                <a:spcPct val="100000"/>
              </a:lnSpc>
              <a:buNone/>
            </a:pPr>
            <a:r>
              <a:rPr lang="en-GB" sz="3600" b="1" dirty="0">
                <a:solidFill>
                  <a:schemeClr val="bg1"/>
                </a:solidFill>
                <a:latin typeface="Baskerville SemiBold" panose="02020502070401020303" pitchFamily="18" charset="0"/>
                <a:ea typeface="Baskerville SemiBold" panose="02020502070401020303" pitchFamily="18" charset="0"/>
              </a:rPr>
              <a:t>Motivated by self-righteousness</a:t>
            </a:r>
            <a:endParaRPr lang="en-GB" sz="3600" b="1" dirty="0">
              <a:solidFill>
                <a:schemeClr val="bg1"/>
              </a:solidFill>
              <a:effectLst/>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304032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3023</TotalTime>
  <Words>858</Words>
  <Application>Microsoft Macintosh PowerPoint</Application>
  <PresentationFormat>Widescreen</PresentationFormat>
  <Paragraphs>63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Baskerville SemiBold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Becca Marsh</cp:lastModifiedBy>
  <cp:revision>77</cp:revision>
  <dcterms:created xsi:type="dcterms:W3CDTF">2021-12-01T10:06:37Z</dcterms:created>
  <dcterms:modified xsi:type="dcterms:W3CDTF">2024-03-20T09:41:45Z</dcterms:modified>
</cp:coreProperties>
</file>