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0" r:id="rId2"/>
    <p:sldId id="318" r:id="rId3"/>
    <p:sldId id="331" r:id="rId4"/>
    <p:sldId id="313" r:id="rId5"/>
    <p:sldId id="332" r:id="rId6"/>
    <p:sldId id="340" r:id="rId7"/>
    <p:sldId id="341" r:id="rId8"/>
    <p:sldId id="333" r:id="rId9"/>
    <p:sldId id="334" r:id="rId10"/>
    <p:sldId id="336" r:id="rId11"/>
    <p:sldId id="335" r:id="rId12"/>
    <p:sldId id="337" r:id="rId13"/>
    <p:sldId id="338" r:id="rId14"/>
    <p:sldId id="339" r:id="rId15"/>
    <p:sldId id="32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7257"/>
    <a:srgbClr val="A0909E"/>
    <a:srgbClr val="868F5A"/>
    <a:srgbClr val="00000C"/>
    <a:srgbClr val="DFAF81"/>
    <a:srgbClr val="2D2D2D"/>
    <a:srgbClr val="744B2B"/>
    <a:srgbClr val="473123"/>
    <a:srgbClr val="4472C4"/>
    <a:srgbClr val="FB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317"/>
    <p:restoredTop sz="95807"/>
  </p:normalViewPr>
  <p:slideViewPr>
    <p:cSldViewPr snapToGrid="0" snapToObjects="1">
      <p:cViewPr varScale="1">
        <p:scale>
          <a:sx n="103" d="100"/>
          <a:sy n="103" d="100"/>
        </p:scale>
        <p:origin x="19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35E87-D331-974F-BA7E-4A1091B61A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78E510-62A7-6D44-9B3E-83688049A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430AC3-4657-7944-815D-8B8D19EA8387}"/>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02142B43-B768-6D45-A0DE-8D2FA9FB5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9ADBD6-1898-A145-A2C1-28C51ECFF512}"/>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62582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2F35-2FA5-7048-AEDC-0B5A5C37D2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759669-579D-2C42-90B9-6876DA123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E597A-D3E3-414B-B3F5-2DE4F5F49771}"/>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44A0D693-03E6-4946-A7F1-6B85467A23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4EDF2B-D76A-F84B-A017-B161C3E3B39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5131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BD73F-7847-074C-B66B-923AABA221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67CB6D-6D8F-1B4C-B856-174FA699BC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CF2603-4168-B143-8F5E-7DE9FC69BCD3}"/>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B15D08C4-6FDD-634F-99FE-D24BC56138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FA3D85-CA64-EA40-AB94-00789FD30C23}"/>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8106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883D6-9531-434E-A909-5080BF71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124A6F-FD86-7B4F-8137-4ECBD2CEBB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E552B7-3425-794E-A147-43605E4930DE}"/>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D16CDC1D-70FB-8E4A-989C-49E57B501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E1360-1876-7F42-8CFB-CA39D634D56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725906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1B4A-7465-344C-9912-C1339DC4C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CF9C634-FD58-854A-92AC-9037749A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075499-0F0E-A843-A049-00030FF4A6EA}"/>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975E5C9D-761E-F943-AB74-C62EDC34C7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B3E752-DC10-DD4D-951D-C0060AA7E348}"/>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271352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58C3-3034-C345-868C-86E87516F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BA56DC-FE05-A248-8F95-FFE09C3F53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0A8C27-2525-AA4A-B670-A0205F139B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40F9B8-8852-4440-A9D9-73D937ADCBA7}"/>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6" name="Footer Placeholder 5">
            <a:extLst>
              <a:ext uri="{FF2B5EF4-FFF2-40B4-BE49-F238E27FC236}">
                <a16:creationId xmlns:a16="http://schemas.microsoft.com/office/drawing/2014/main" id="{FE650556-DE4F-4344-B44D-59AAA8876D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38BC3-E9EA-914F-AF17-12F27AE259E4}"/>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166902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5F69C-F58D-3A4B-BB5D-5F92BACAF6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5ED8C-726A-A347-8197-C8DC0223D8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B3D8CE-5C13-A040-8703-0E25FC0D0C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CD611-8F74-0647-982E-27D892ED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3AF4CC-20CA-414F-951D-251B04D52E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2F6A21-4BEE-B945-A61F-D8E37D157CDD}"/>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8" name="Footer Placeholder 7">
            <a:extLst>
              <a:ext uri="{FF2B5EF4-FFF2-40B4-BE49-F238E27FC236}">
                <a16:creationId xmlns:a16="http://schemas.microsoft.com/office/drawing/2014/main" id="{9D020A71-8D37-D141-B34B-BAD96BC02EC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C810C-E790-544E-8E21-4A9AF37868BC}"/>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742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3B7B1-EC34-AE44-9D0B-67490A377A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46DC5E-BEED-EA44-86E1-B979AEFDE8AC}"/>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4" name="Footer Placeholder 3">
            <a:extLst>
              <a:ext uri="{FF2B5EF4-FFF2-40B4-BE49-F238E27FC236}">
                <a16:creationId xmlns:a16="http://schemas.microsoft.com/office/drawing/2014/main" id="{7FD6F273-35B5-724F-A30C-BE68643C4B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E19C0B-94AD-A648-91D2-129C03BC21BE}"/>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478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087C10-A6CB-AE4F-85B3-DC282B123470}"/>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3" name="Footer Placeholder 2">
            <a:extLst>
              <a:ext uri="{FF2B5EF4-FFF2-40B4-BE49-F238E27FC236}">
                <a16:creationId xmlns:a16="http://schemas.microsoft.com/office/drawing/2014/main" id="{A797F97A-2795-534A-9EA2-0DF4A0D6A5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98C41E-EA37-384C-8792-80156C4DFF87}"/>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44301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4516-5638-FB4A-8765-520352B0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B9713C-DB42-9744-A61A-686B6CC41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0BC994-2714-1545-8B5E-C3E8DB08A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205626-6B0E-4B40-BC9E-43EA9B5FE337}"/>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6" name="Footer Placeholder 5">
            <a:extLst>
              <a:ext uri="{FF2B5EF4-FFF2-40B4-BE49-F238E27FC236}">
                <a16:creationId xmlns:a16="http://schemas.microsoft.com/office/drawing/2014/main" id="{922EA156-031D-E340-A692-F0AF9D3CF2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AEC1F0-D16F-A449-88D2-C867B9B1ED79}"/>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415679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3D97-81F2-8248-966E-6C47B7631D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1C0716-5CE1-8A47-9D37-328FA9132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BE47E57-971B-DB44-B1DC-5BAD80D87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371A0-2460-734B-B19B-8AF2D3F483F5}"/>
              </a:ext>
            </a:extLst>
          </p:cNvPr>
          <p:cNvSpPr>
            <a:spLocks noGrp="1"/>
          </p:cNvSpPr>
          <p:nvPr>
            <p:ph type="dt" sz="half" idx="10"/>
          </p:nvPr>
        </p:nvSpPr>
        <p:spPr/>
        <p:txBody>
          <a:bodyPr/>
          <a:lstStyle/>
          <a:p>
            <a:fld id="{0C47DB69-935C-ED48-8F76-23F09DAC02F8}" type="datetimeFigureOut">
              <a:rPr lang="en-GB" smtClean="0"/>
              <a:t>31/03/2024</a:t>
            </a:fld>
            <a:endParaRPr lang="en-GB"/>
          </a:p>
        </p:txBody>
      </p:sp>
      <p:sp>
        <p:nvSpPr>
          <p:cNvPr id="6" name="Footer Placeholder 5">
            <a:extLst>
              <a:ext uri="{FF2B5EF4-FFF2-40B4-BE49-F238E27FC236}">
                <a16:creationId xmlns:a16="http://schemas.microsoft.com/office/drawing/2014/main" id="{87B9A0E2-2041-2F4B-BA28-A6F3F57C79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D2B299-9A2A-624B-B4C7-3AB71D5FC726}"/>
              </a:ext>
            </a:extLst>
          </p:cNvPr>
          <p:cNvSpPr>
            <a:spLocks noGrp="1"/>
          </p:cNvSpPr>
          <p:nvPr>
            <p:ph type="sldNum" sz="quarter" idx="12"/>
          </p:nvPr>
        </p:nvSpPr>
        <p:spPr/>
        <p:txBody>
          <a:bodyPr/>
          <a:lstStyle/>
          <a:p>
            <a:fld id="{82534C29-DFD4-B746-ADA4-D008DA7475F7}" type="slidenum">
              <a:rPr lang="en-GB" smtClean="0"/>
              <a:t>‹#›</a:t>
            </a:fld>
            <a:endParaRPr lang="en-GB"/>
          </a:p>
        </p:txBody>
      </p:sp>
    </p:spTree>
    <p:extLst>
      <p:ext uri="{BB962C8B-B14F-4D97-AF65-F5344CB8AC3E}">
        <p14:creationId xmlns:p14="http://schemas.microsoft.com/office/powerpoint/2010/main" val="390739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584049-2DE5-5248-8A0C-E2EFD8593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EFBB36-853E-964B-B207-C38316CC8A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5BF3B7-7218-2445-A3AA-90060BB52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7DB69-935C-ED48-8F76-23F09DAC02F8}" type="datetimeFigureOut">
              <a:rPr lang="en-GB" smtClean="0"/>
              <a:t>31/03/2024</a:t>
            </a:fld>
            <a:endParaRPr lang="en-GB"/>
          </a:p>
        </p:txBody>
      </p:sp>
      <p:sp>
        <p:nvSpPr>
          <p:cNvPr id="5" name="Footer Placeholder 4">
            <a:extLst>
              <a:ext uri="{FF2B5EF4-FFF2-40B4-BE49-F238E27FC236}">
                <a16:creationId xmlns:a16="http://schemas.microsoft.com/office/drawing/2014/main" id="{7008B17C-4E5A-F445-A40F-7EAA30863D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B39293A-68D3-4D4E-9CAE-2837A172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34C29-DFD4-B746-ADA4-D008DA7475F7}" type="slidenum">
              <a:rPr lang="en-GB" smtClean="0"/>
              <a:t>‹#›</a:t>
            </a:fld>
            <a:endParaRPr lang="en-GB"/>
          </a:p>
        </p:txBody>
      </p:sp>
    </p:spTree>
    <p:extLst>
      <p:ext uri="{BB962C8B-B14F-4D97-AF65-F5344CB8AC3E}">
        <p14:creationId xmlns:p14="http://schemas.microsoft.com/office/powerpoint/2010/main" val="2360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775A0-2F2A-4840-D84A-7D4C5C613D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077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68086" y="641460"/>
            <a:ext cx="11234057" cy="5575079"/>
          </a:xfrm>
        </p:spPr>
        <p:txBody>
          <a:bodyPr>
            <a:noAutofit/>
          </a:bodyPr>
          <a:lstStyle/>
          <a:p>
            <a:pPr marL="0" indent="0">
              <a:lnSpc>
                <a:spcPct val="100000"/>
              </a:lnSpc>
              <a:buNone/>
            </a:pP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Afterward Jesus appeared again to his disciples, by the Sea of Galilee.</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It happened this way: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2 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Simon Peter, Thomas (also known as Didymus), Nathanael from Cana in Galilee, the sons of Zebedee, and two other disciples were together.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3 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“I’m going out to fish,” Simon Peter told them, and they said, “We’ll go with you.” So they went out and got into the boat, but </a:t>
            </a:r>
            <a:r>
              <a:rPr lang="en-GB" sz="32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that night they caught nothing.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4 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Early in the morning, Jesus stood on the shore, but the disciples did not realize that it was Jesus. </a:t>
            </a:r>
          </a:p>
          <a:p>
            <a:pPr marL="0" indent="0">
              <a:lnSpc>
                <a:spcPct val="100000"/>
              </a:lnSpc>
              <a:buNone/>
            </a:pPr>
            <a:r>
              <a:rPr lang="en-GB" sz="18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John 21:1-24 NIV</a:t>
            </a:r>
            <a:endParaRPr lang="en-GB" sz="18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74182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247136" y="641460"/>
            <a:ext cx="11664778" cy="5575079"/>
          </a:xfrm>
        </p:spPr>
        <p:txBody>
          <a:bodyPr>
            <a:noAutofit/>
          </a:bodyPr>
          <a:lstStyle/>
          <a:p>
            <a:pPr marL="0" indent="0">
              <a:lnSpc>
                <a:spcPct val="100000"/>
              </a:lnSpc>
              <a:buNone/>
            </a:pP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5 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He called out to them, “Friends, haven’t you any fish?” “No,” they answered.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6 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He said, “Throw your net on the right side of the boat and you will find some.” When they did, they were unable to haul the net in because of the large number of fish.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Then the disciple whom Jesus loved said to Peter, “It is the Lord!” As soon as Simon Peter heard him say, “It is the Lord,” he wrapped his outer garment around him (for he had taken it off) and jumped into the water.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8 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The other disciples followed in the boat, towing the net full of fish, for they were not far from shore, about a hundred yards.</a:t>
            </a:r>
            <a:endParaRPr lang="en-GB" sz="3200" b="1" kern="100" baseline="30000" dirty="0">
              <a:solidFill>
                <a:schemeClr val="bg1"/>
              </a:solidFill>
              <a:latin typeface="Baskerville SemiBold" panose="02020502070401020303" pitchFamily="18" charset="0"/>
              <a:ea typeface="Baskerville SemiBold" panose="02020502070401020303" pitchFamily="18" charset="0"/>
              <a:cs typeface="Calibri" panose="020F0502020204030204" pitchFamily="34" charset="0"/>
            </a:endParaRPr>
          </a:p>
          <a:p>
            <a:pPr marL="0" indent="0">
              <a:lnSpc>
                <a:spcPct val="100000"/>
              </a:lnSpc>
              <a:buNone/>
            </a:pPr>
            <a:r>
              <a:rPr lang="en-GB" sz="18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John 21:5-8 NIV</a:t>
            </a:r>
            <a:endParaRPr lang="en-GB" sz="18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3410908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284206" y="556054"/>
            <a:ext cx="11640064" cy="5660485"/>
          </a:xfrm>
        </p:spPr>
        <p:txBody>
          <a:bodyPr>
            <a:noAutofit/>
          </a:bodyPr>
          <a:lstStyle/>
          <a:p>
            <a:pPr marL="0" indent="0">
              <a:lnSpc>
                <a:spcPct val="100000"/>
              </a:lnSpc>
              <a:buNone/>
            </a:pP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9 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When they landed, they saw a fire of burning coals there with fish on it, and some bread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10 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Jesus said to them, “Bring some of the fish you have just caught.”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11 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So Simon Peter climbed back into the boat and dragged the net ashore. It was full of large fish, 153, but even with so many the net was not torn.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12 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Jesus said to them, “Come and have breakfast.” None of the disciples dared ask him, “Who are you?” They knew it was the Lord.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13 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Jesus came, took the bread and gave it to them, and did the same with the fish.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14 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This was now the third time Jesus appeared to his disciples after he was raised from the dead.</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Times New Roman" panose="02020603050405020304" pitchFamily="18" charset="0"/>
              </a:rPr>
              <a:t> </a:t>
            </a:r>
          </a:p>
          <a:p>
            <a:pPr marL="0" indent="0">
              <a:lnSpc>
                <a:spcPct val="100000"/>
              </a:lnSpc>
              <a:buNone/>
            </a:pPr>
            <a:r>
              <a:rPr lang="en-GB" sz="20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John 21:9-14 NIV</a:t>
            </a:r>
            <a:endParaRPr lang="en-GB" sz="20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412087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185352" y="641460"/>
            <a:ext cx="11701848" cy="5575079"/>
          </a:xfrm>
        </p:spPr>
        <p:txBody>
          <a:bodyPr>
            <a:noAutofit/>
          </a:bodyPr>
          <a:lstStyle/>
          <a:p>
            <a:pPr marL="0" indent="0">
              <a:lnSpc>
                <a:spcPct val="100000"/>
              </a:lnSpc>
              <a:buNone/>
            </a:pP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15 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When they had finished eating, Jesus said to Simon Peter, “Simon son of John, do you love me more than these?”</a:t>
            </a:r>
            <a:r>
              <a:rPr lang="en-GB" sz="3200" b="1" kern="100" dirty="0">
                <a:solidFill>
                  <a:schemeClr val="bg1"/>
                </a:solidFill>
                <a:latin typeface="Baskerville SemiBold" panose="02020502070401020303" pitchFamily="18" charset="0"/>
                <a:ea typeface="Baskerville SemiBold" panose="02020502070401020303" pitchFamily="18" charset="0"/>
                <a:cs typeface="Times New Roman" panose="02020603050405020304" pitchFamily="18" charset="0"/>
              </a:rPr>
              <a:t>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“Yes, Lord,” he said, “you know that I love you.” Jesus said, “Feed my lambs.”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16 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Again Jesus said, “Simon son of John, do you love me?” He answered, “Yes, Lord, you know that I love you.” Jesus said, “Take care of my sheep.” </a:t>
            </a:r>
            <a:r>
              <a:rPr lang="en-GB" sz="32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17 </a:t>
            </a:r>
            <a:r>
              <a:rPr lang="en-GB" sz="32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The third time </a:t>
            </a:r>
            <a:r>
              <a:rPr lang="en-GB" sz="32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he said to him, “Simon son of John, do you love me?” Peter was hurt because Jesus asked him the third time, “Do you love me?” He said, “Lord, you know all things; you know that I love you.” Jesus said, “Feed my sheep. </a:t>
            </a:r>
          </a:p>
          <a:p>
            <a:pPr marL="0" indent="0">
              <a:lnSpc>
                <a:spcPct val="100000"/>
              </a:lnSpc>
              <a:buNone/>
            </a:pPr>
            <a:r>
              <a:rPr lang="en-GB" sz="20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John 21:15-17 NIV</a:t>
            </a:r>
            <a:endParaRPr lang="en-GB" sz="20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213815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185352" y="641460"/>
            <a:ext cx="11701848" cy="5575079"/>
          </a:xfrm>
        </p:spPr>
        <p:txBody>
          <a:bodyPr>
            <a:noAutofit/>
          </a:bodyPr>
          <a:lstStyle/>
          <a:p>
            <a:pPr marL="0" indent="0">
              <a:lnSpc>
                <a:spcPct val="100000"/>
              </a:lnSpc>
              <a:buNone/>
            </a:pPr>
            <a:r>
              <a:rPr lang="en-GB" sz="3600" b="1" baseline="30000" dirty="0">
                <a:solidFill>
                  <a:schemeClr val="bg1"/>
                </a:solidFill>
                <a:effectLst/>
                <a:latin typeface="Baskerville SemiBold" panose="02020502070401020303" pitchFamily="18" charset="0"/>
                <a:ea typeface="Baskerville SemiBold" panose="02020502070401020303" pitchFamily="18" charset="0"/>
              </a:rPr>
              <a:t>‘3 </a:t>
            </a:r>
            <a:r>
              <a:rPr lang="en-GB" sz="3600" b="1" dirty="0">
                <a:solidFill>
                  <a:schemeClr val="bg1"/>
                </a:solidFill>
                <a:effectLst/>
                <a:latin typeface="Baskerville SemiBold" panose="02020502070401020303" pitchFamily="18" charset="0"/>
                <a:ea typeface="Baskerville SemiBold" panose="02020502070401020303" pitchFamily="18" charset="0"/>
              </a:rPr>
              <a:t>Praise be to the God and Father of our Lord Jesus Christ! In his great mercy he has given us </a:t>
            </a:r>
            <a:r>
              <a:rPr lang="en-GB" sz="3600" b="1" dirty="0">
                <a:solidFill>
                  <a:srgbClr val="FFFF00"/>
                </a:solidFill>
                <a:effectLst/>
                <a:latin typeface="Baskerville SemiBold" panose="02020502070401020303" pitchFamily="18" charset="0"/>
                <a:ea typeface="Baskerville SemiBold" panose="02020502070401020303" pitchFamily="18" charset="0"/>
              </a:rPr>
              <a:t>new birth into a living hope through the resurrection of Jesus Christ from the dead,</a:t>
            </a:r>
            <a:r>
              <a:rPr lang="en-GB" sz="3600" b="1" dirty="0">
                <a:solidFill>
                  <a:schemeClr val="bg1"/>
                </a:solidFill>
                <a:effectLst/>
                <a:latin typeface="Baskerville SemiBold" panose="02020502070401020303" pitchFamily="18" charset="0"/>
                <a:ea typeface="Baskerville SemiBold" panose="02020502070401020303" pitchFamily="18" charset="0"/>
              </a:rPr>
              <a:t> </a:t>
            </a:r>
            <a:r>
              <a:rPr lang="en-GB" sz="3600" b="1" baseline="30000" dirty="0">
                <a:solidFill>
                  <a:schemeClr val="bg1"/>
                </a:solidFill>
                <a:effectLst/>
                <a:latin typeface="Baskerville SemiBold" panose="02020502070401020303" pitchFamily="18" charset="0"/>
                <a:ea typeface="Baskerville SemiBold" panose="02020502070401020303" pitchFamily="18" charset="0"/>
              </a:rPr>
              <a:t>4 </a:t>
            </a:r>
            <a:r>
              <a:rPr lang="en-GB" sz="3600" b="1" dirty="0">
                <a:solidFill>
                  <a:schemeClr val="bg1"/>
                </a:solidFill>
                <a:effectLst/>
                <a:latin typeface="Baskerville SemiBold" panose="02020502070401020303" pitchFamily="18" charset="0"/>
                <a:ea typeface="Baskerville SemiBold" panose="02020502070401020303" pitchFamily="18" charset="0"/>
              </a:rPr>
              <a:t>and into an inheritance that can never perish, spoil or fade.</a:t>
            </a:r>
          </a:p>
          <a:p>
            <a:pPr marL="0" indent="0">
              <a:lnSpc>
                <a:spcPct val="100000"/>
              </a:lnSpc>
              <a:buNone/>
            </a:pPr>
            <a:r>
              <a:rPr lang="en-GB" sz="2000" b="1" dirty="0">
                <a:solidFill>
                  <a:schemeClr val="bg1"/>
                </a:solidFill>
                <a:effectLst/>
                <a:latin typeface="Baskerville SemiBold" panose="02020502070401020303" pitchFamily="18" charset="0"/>
                <a:ea typeface="Baskerville SemiBold" panose="02020502070401020303" pitchFamily="18" charset="0"/>
              </a:rPr>
              <a:t>1 Peter 1:3-4 NIV</a:t>
            </a:r>
          </a:p>
        </p:txBody>
      </p:sp>
    </p:spTree>
    <p:extLst>
      <p:ext uri="{BB962C8B-B14F-4D97-AF65-F5344CB8AC3E}">
        <p14:creationId xmlns:p14="http://schemas.microsoft.com/office/powerpoint/2010/main" val="3181047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775A0-2F2A-4840-D84A-7D4C5C613DF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9146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68086" y="641460"/>
            <a:ext cx="11234057" cy="5575079"/>
          </a:xfrm>
        </p:spPr>
        <p:txBody>
          <a:bodyPr>
            <a:noAutofit/>
          </a:bodyPr>
          <a:lstStyle/>
          <a:p>
            <a:pPr marL="0" indent="0" algn="l">
              <a:lnSpc>
                <a:spcPct val="100000"/>
              </a:lnSpc>
              <a:buNone/>
            </a:pPr>
            <a:r>
              <a:rPr lang="en-GB" sz="3600" b="1" baseline="30000" dirty="0">
                <a:solidFill>
                  <a:schemeClr val="bg1"/>
                </a:solidFill>
                <a:effectLst/>
                <a:latin typeface="Baskerville SemiBold" panose="02020502070401020303" pitchFamily="18" charset="0"/>
                <a:ea typeface="Baskerville SemiBold" panose="02020502070401020303" pitchFamily="18" charset="0"/>
              </a:rPr>
              <a:t>17 </a:t>
            </a:r>
            <a:r>
              <a:rPr lang="en-GB" sz="3600" b="1" dirty="0">
                <a:solidFill>
                  <a:schemeClr val="bg1"/>
                </a:solidFill>
                <a:effectLst/>
                <a:latin typeface="Baskerville SemiBold" panose="02020502070401020303" pitchFamily="18" charset="0"/>
                <a:ea typeface="Baskerville SemiBold" panose="02020502070401020303" pitchFamily="18" charset="0"/>
              </a:rPr>
              <a:t>And if Christ has </a:t>
            </a:r>
            <a:r>
              <a:rPr lang="en-GB" sz="3600" b="1" dirty="0">
                <a:solidFill>
                  <a:srgbClr val="FFFF00"/>
                </a:solidFill>
                <a:effectLst/>
                <a:latin typeface="Baskerville SemiBold" panose="02020502070401020303" pitchFamily="18" charset="0"/>
                <a:ea typeface="Baskerville SemiBold" panose="02020502070401020303" pitchFamily="18" charset="0"/>
              </a:rPr>
              <a:t>not</a:t>
            </a:r>
            <a:r>
              <a:rPr lang="en-GB" sz="3600" b="1" dirty="0">
                <a:solidFill>
                  <a:schemeClr val="bg1"/>
                </a:solidFill>
                <a:effectLst/>
                <a:latin typeface="Baskerville SemiBold" panose="02020502070401020303" pitchFamily="18" charset="0"/>
                <a:ea typeface="Baskerville SemiBold" panose="02020502070401020303" pitchFamily="18" charset="0"/>
              </a:rPr>
              <a:t> been raised, your faith is </a:t>
            </a:r>
            <a:r>
              <a:rPr lang="en-GB" sz="3600" b="1" dirty="0">
                <a:solidFill>
                  <a:srgbClr val="FFFF00"/>
                </a:solidFill>
                <a:effectLst/>
                <a:latin typeface="Baskerville SemiBold" panose="02020502070401020303" pitchFamily="18" charset="0"/>
                <a:ea typeface="Baskerville SemiBold" panose="02020502070401020303" pitchFamily="18" charset="0"/>
              </a:rPr>
              <a:t>futile</a:t>
            </a:r>
            <a:r>
              <a:rPr lang="en-GB" sz="3600" b="1" dirty="0">
                <a:solidFill>
                  <a:schemeClr val="bg1"/>
                </a:solidFill>
                <a:effectLst/>
                <a:latin typeface="Baskerville SemiBold" panose="02020502070401020303" pitchFamily="18" charset="0"/>
                <a:ea typeface="Baskerville SemiBold" panose="02020502070401020303" pitchFamily="18" charset="0"/>
              </a:rPr>
              <a:t>; you are </a:t>
            </a:r>
            <a:r>
              <a:rPr lang="en-GB" sz="3600" b="1" dirty="0">
                <a:solidFill>
                  <a:srgbClr val="FFFF00"/>
                </a:solidFill>
                <a:effectLst/>
                <a:latin typeface="Baskerville SemiBold" panose="02020502070401020303" pitchFamily="18" charset="0"/>
                <a:ea typeface="Baskerville SemiBold" panose="02020502070401020303" pitchFamily="18" charset="0"/>
              </a:rPr>
              <a:t>still in your sins</a:t>
            </a:r>
            <a:r>
              <a:rPr lang="en-GB" sz="3600" b="1" dirty="0">
                <a:solidFill>
                  <a:schemeClr val="bg1"/>
                </a:solidFill>
                <a:effectLst/>
                <a:latin typeface="Baskerville SemiBold" panose="02020502070401020303" pitchFamily="18" charset="0"/>
                <a:ea typeface="Baskerville SemiBold" panose="02020502070401020303" pitchFamily="18" charset="0"/>
              </a:rPr>
              <a:t>. </a:t>
            </a:r>
            <a:r>
              <a:rPr lang="en-GB" sz="3600" b="1" baseline="30000" dirty="0">
                <a:solidFill>
                  <a:schemeClr val="bg1"/>
                </a:solidFill>
                <a:effectLst/>
                <a:latin typeface="Baskerville SemiBold" panose="02020502070401020303" pitchFamily="18" charset="0"/>
                <a:ea typeface="Baskerville SemiBold" panose="02020502070401020303" pitchFamily="18" charset="0"/>
              </a:rPr>
              <a:t>18</a:t>
            </a:r>
            <a:r>
              <a:rPr lang="en-GB" sz="3600" b="1" dirty="0">
                <a:solidFill>
                  <a:schemeClr val="bg1"/>
                </a:solidFill>
                <a:effectLst/>
                <a:latin typeface="Baskerville SemiBold" panose="02020502070401020303" pitchFamily="18" charset="0"/>
                <a:ea typeface="Baskerville SemiBold" panose="02020502070401020303" pitchFamily="18" charset="0"/>
              </a:rPr>
              <a:t> Then those also who have fallen asleep in Christ are </a:t>
            </a:r>
            <a:r>
              <a:rPr lang="en-GB" sz="3600" b="1" dirty="0">
                <a:solidFill>
                  <a:srgbClr val="FFFF00"/>
                </a:solidFill>
                <a:effectLst/>
                <a:latin typeface="Baskerville SemiBold" panose="02020502070401020303" pitchFamily="18" charset="0"/>
                <a:ea typeface="Baskerville SemiBold" panose="02020502070401020303" pitchFamily="18" charset="0"/>
              </a:rPr>
              <a:t>lost</a:t>
            </a:r>
            <a:r>
              <a:rPr lang="en-GB" sz="3600" b="1" dirty="0">
                <a:solidFill>
                  <a:schemeClr val="bg1"/>
                </a:solidFill>
                <a:effectLst/>
                <a:latin typeface="Baskerville SemiBold" panose="02020502070401020303" pitchFamily="18" charset="0"/>
                <a:ea typeface="Baskerville SemiBold" panose="02020502070401020303" pitchFamily="18" charset="0"/>
              </a:rPr>
              <a:t>. </a:t>
            </a:r>
            <a:r>
              <a:rPr lang="en-GB" sz="3600" b="1" baseline="30000" dirty="0">
                <a:solidFill>
                  <a:schemeClr val="bg1"/>
                </a:solidFill>
                <a:effectLst/>
                <a:latin typeface="Baskerville SemiBold" panose="02020502070401020303" pitchFamily="18" charset="0"/>
                <a:ea typeface="Baskerville SemiBold" panose="02020502070401020303" pitchFamily="18" charset="0"/>
              </a:rPr>
              <a:t>19</a:t>
            </a:r>
            <a:r>
              <a:rPr lang="en-GB" sz="3600" b="1" dirty="0">
                <a:solidFill>
                  <a:schemeClr val="bg1"/>
                </a:solidFill>
                <a:effectLst/>
                <a:latin typeface="Baskerville SemiBold" panose="02020502070401020303" pitchFamily="18" charset="0"/>
                <a:ea typeface="Baskerville SemiBold" panose="02020502070401020303" pitchFamily="18" charset="0"/>
              </a:rPr>
              <a:t> If only for this life we have hope in Christ, we are of all people most to be </a:t>
            </a:r>
            <a:r>
              <a:rPr lang="en-GB" sz="3600" b="1" dirty="0">
                <a:solidFill>
                  <a:srgbClr val="FFFF00"/>
                </a:solidFill>
                <a:effectLst/>
                <a:latin typeface="Baskerville SemiBold" panose="02020502070401020303" pitchFamily="18" charset="0"/>
                <a:ea typeface="Baskerville SemiBold" panose="02020502070401020303" pitchFamily="18" charset="0"/>
              </a:rPr>
              <a:t>pitied</a:t>
            </a:r>
            <a:r>
              <a:rPr lang="en-GB" sz="3600" b="1" dirty="0">
                <a:solidFill>
                  <a:schemeClr val="bg1"/>
                </a:solidFill>
                <a:effectLst/>
                <a:latin typeface="Baskerville SemiBold" panose="02020502070401020303" pitchFamily="18" charset="0"/>
                <a:ea typeface="Baskerville SemiBold" panose="02020502070401020303" pitchFamily="18" charset="0"/>
              </a:rPr>
              <a:t>.</a:t>
            </a:r>
          </a:p>
          <a:p>
            <a:pPr marL="0" indent="0" algn="l">
              <a:lnSpc>
                <a:spcPct val="100000"/>
              </a:lnSpc>
              <a:buNone/>
            </a:pPr>
            <a:r>
              <a:rPr lang="en-GB" sz="2000" b="1" dirty="0">
                <a:solidFill>
                  <a:schemeClr val="bg1"/>
                </a:solidFill>
                <a:effectLst/>
                <a:latin typeface="Baskerville SemiBold" panose="02020502070401020303" pitchFamily="18" charset="0"/>
                <a:ea typeface="Baskerville SemiBold" panose="02020502070401020303" pitchFamily="18" charset="0"/>
              </a:rPr>
              <a:t>1 Corinthians 15:17 -19</a:t>
            </a:r>
          </a:p>
          <a:p>
            <a:pPr marL="0" indent="0" algn="l">
              <a:lnSpc>
                <a:spcPct val="100000"/>
              </a:lnSpc>
              <a:buNone/>
            </a:pPr>
            <a:endParaRPr lang="en-GB" sz="36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96481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68086" y="641460"/>
            <a:ext cx="11234057" cy="5575079"/>
          </a:xfrm>
        </p:spPr>
        <p:txBody>
          <a:bodyPr>
            <a:noAutofit/>
          </a:bodyPr>
          <a:lstStyle/>
          <a:p>
            <a:pPr marL="0" indent="0" algn="l">
              <a:lnSpc>
                <a:spcPct val="100000"/>
              </a:lnSpc>
              <a:buNone/>
            </a:pPr>
            <a:r>
              <a:rPr lang="en-GB" sz="3600" b="1" baseline="30000" dirty="0">
                <a:solidFill>
                  <a:schemeClr val="bg1"/>
                </a:solidFill>
                <a:effectLst/>
                <a:latin typeface="Baskerville SemiBold" panose="02020502070401020303" pitchFamily="18" charset="0"/>
                <a:ea typeface="Baskerville SemiBold" panose="02020502070401020303" pitchFamily="18" charset="0"/>
              </a:rPr>
              <a:t>20 </a:t>
            </a:r>
            <a:r>
              <a:rPr lang="en-GB" sz="3600" b="1" dirty="0">
                <a:solidFill>
                  <a:srgbClr val="FFFF00"/>
                </a:solidFill>
                <a:effectLst/>
                <a:latin typeface="Baskerville SemiBold" panose="02020502070401020303" pitchFamily="18" charset="0"/>
                <a:ea typeface="Baskerville SemiBold" panose="02020502070401020303" pitchFamily="18" charset="0"/>
              </a:rPr>
              <a:t>But Christ has indeed been raised from the dead</a:t>
            </a:r>
            <a:r>
              <a:rPr lang="en-GB" sz="3600" b="1" dirty="0">
                <a:solidFill>
                  <a:schemeClr val="bg1"/>
                </a:solidFill>
                <a:effectLst/>
                <a:latin typeface="Baskerville SemiBold" panose="02020502070401020303" pitchFamily="18" charset="0"/>
                <a:ea typeface="Baskerville SemiBold" panose="02020502070401020303" pitchFamily="18" charset="0"/>
              </a:rPr>
              <a:t>, the </a:t>
            </a:r>
            <a:r>
              <a:rPr lang="en-GB" sz="3600" b="1" dirty="0" err="1">
                <a:solidFill>
                  <a:schemeClr val="bg1"/>
                </a:solidFill>
                <a:effectLst/>
                <a:latin typeface="Baskerville SemiBold" panose="02020502070401020303" pitchFamily="18" charset="0"/>
                <a:ea typeface="Baskerville SemiBold" panose="02020502070401020303" pitchFamily="18" charset="0"/>
              </a:rPr>
              <a:t>firstfruits</a:t>
            </a:r>
            <a:r>
              <a:rPr lang="en-GB" sz="3600" b="1" dirty="0">
                <a:solidFill>
                  <a:schemeClr val="bg1"/>
                </a:solidFill>
                <a:effectLst/>
                <a:latin typeface="Baskerville SemiBold" panose="02020502070401020303" pitchFamily="18" charset="0"/>
                <a:ea typeface="Baskerville SemiBold" panose="02020502070401020303" pitchFamily="18" charset="0"/>
              </a:rPr>
              <a:t> of those who have fallen asleep. </a:t>
            </a:r>
            <a:r>
              <a:rPr lang="en-GB" sz="3600" b="1" baseline="30000" dirty="0">
                <a:solidFill>
                  <a:schemeClr val="bg1"/>
                </a:solidFill>
                <a:effectLst/>
                <a:latin typeface="Baskerville SemiBold" panose="02020502070401020303" pitchFamily="18" charset="0"/>
                <a:ea typeface="Baskerville SemiBold" panose="02020502070401020303" pitchFamily="18" charset="0"/>
              </a:rPr>
              <a:t>21 </a:t>
            </a:r>
            <a:r>
              <a:rPr lang="en-GB" sz="3600" b="1" dirty="0">
                <a:solidFill>
                  <a:schemeClr val="bg1"/>
                </a:solidFill>
                <a:effectLst/>
                <a:latin typeface="Baskerville SemiBold" panose="02020502070401020303" pitchFamily="18" charset="0"/>
                <a:ea typeface="Baskerville SemiBold" panose="02020502070401020303" pitchFamily="18" charset="0"/>
              </a:rPr>
              <a:t>For since death came through a man, the resurrection of the dead comes also through a man. </a:t>
            </a:r>
            <a:r>
              <a:rPr lang="en-GB" sz="3600" b="1" baseline="30000" dirty="0">
                <a:solidFill>
                  <a:schemeClr val="bg1"/>
                </a:solidFill>
                <a:effectLst/>
                <a:latin typeface="Baskerville SemiBold" panose="02020502070401020303" pitchFamily="18" charset="0"/>
                <a:ea typeface="Baskerville SemiBold" panose="02020502070401020303" pitchFamily="18" charset="0"/>
              </a:rPr>
              <a:t>22</a:t>
            </a:r>
            <a:r>
              <a:rPr lang="en-GB" sz="3600" b="1" dirty="0">
                <a:solidFill>
                  <a:schemeClr val="bg1"/>
                </a:solidFill>
                <a:effectLst/>
                <a:latin typeface="Baskerville SemiBold" panose="02020502070401020303" pitchFamily="18" charset="0"/>
                <a:ea typeface="Baskerville SemiBold" panose="02020502070401020303" pitchFamily="18" charset="0"/>
              </a:rPr>
              <a:t> For as in Adam all die, so </a:t>
            </a:r>
            <a:r>
              <a:rPr lang="en-GB" sz="3600" b="1" dirty="0">
                <a:solidFill>
                  <a:srgbClr val="FFFF00"/>
                </a:solidFill>
                <a:effectLst/>
                <a:latin typeface="Baskerville SemiBold" panose="02020502070401020303" pitchFamily="18" charset="0"/>
                <a:ea typeface="Baskerville SemiBold" panose="02020502070401020303" pitchFamily="18" charset="0"/>
              </a:rPr>
              <a:t>in Christ all will be made alive</a:t>
            </a:r>
            <a:r>
              <a:rPr lang="en-GB" sz="3600" b="1" dirty="0">
                <a:solidFill>
                  <a:schemeClr val="bg1"/>
                </a:solidFill>
                <a:effectLst/>
                <a:latin typeface="Baskerville SemiBold" panose="02020502070401020303" pitchFamily="18" charset="0"/>
                <a:ea typeface="Baskerville SemiBold" panose="02020502070401020303" pitchFamily="18" charset="0"/>
              </a:rPr>
              <a:t>.’</a:t>
            </a:r>
          </a:p>
          <a:p>
            <a:pPr marL="0" indent="0" algn="l">
              <a:lnSpc>
                <a:spcPct val="100000"/>
              </a:lnSpc>
              <a:buNone/>
            </a:pPr>
            <a:r>
              <a:rPr lang="en-GB" sz="2000" b="1" dirty="0">
                <a:solidFill>
                  <a:schemeClr val="bg1"/>
                </a:solidFill>
                <a:effectLst/>
                <a:latin typeface="Baskerville SemiBold" panose="02020502070401020303" pitchFamily="18" charset="0"/>
                <a:ea typeface="Baskerville SemiBold" panose="02020502070401020303" pitchFamily="18" charset="0"/>
              </a:rPr>
              <a:t>1 Corinthians 15:20-22</a:t>
            </a:r>
            <a:endParaRPr lang="en-GB" sz="3600" b="1" dirty="0">
              <a:solidFill>
                <a:schemeClr val="bg1"/>
              </a:solidFill>
              <a:effectLst/>
              <a:latin typeface="Baskerville SemiBold" panose="02020502070401020303" pitchFamily="18" charset="0"/>
              <a:ea typeface="Baskerville SemiBold" panose="02020502070401020303" pitchFamily="18" charset="0"/>
            </a:endParaRPr>
          </a:p>
          <a:p>
            <a:pPr marL="0" indent="0" algn="l">
              <a:lnSpc>
                <a:spcPct val="100000"/>
              </a:lnSpc>
              <a:buNone/>
            </a:pPr>
            <a:endParaRPr lang="en-GB" sz="36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7630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C79841-AC8F-374E-7555-104DA0D0005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079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66F11-D781-6D8D-6B3B-FF6C5C8B529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670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59F892-F9B4-C73B-5983-433B76C4E5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3350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9489EF-8ABC-28DD-E44A-3F3DEFE1055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246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68086" y="641460"/>
            <a:ext cx="11234057" cy="5575079"/>
          </a:xfrm>
        </p:spPr>
        <p:txBody>
          <a:bodyPr>
            <a:noAutofit/>
          </a:bodyPr>
          <a:lstStyle/>
          <a:p>
            <a:pPr marL="0" indent="0">
              <a:lnSpc>
                <a:spcPct val="100000"/>
              </a:lnSpc>
              <a:buNone/>
            </a:pP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69</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Now Peter was sitting out in the courtyard, and a servant girl came to him. “You also were with Jesus of Galilee,” she said. </a:t>
            </a: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70</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But </a:t>
            </a:r>
            <a:r>
              <a:rPr lang="en-GB" sz="36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he denied it </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before them all. “I don’t know what you’re talking about,” he said. </a:t>
            </a: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71</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Then he went out to the gateway, where another servant girl saw him and said to the people there, “This fellow was with Jesus of Nazareth.” </a:t>
            </a: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72</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a:t>
            </a:r>
            <a:r>
              <a:rPr lang="en-GB" sz="36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He denied it again</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 with an oath: </a:t>
            </a:r>
            <a:r>
              <a:rPr lang="en-GB" sz="36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“I don’t know the man!”</a:t>
            </a:r>
          </a:p>
          <a:p>
            <a:pPr marL="0" indent="0" algn="l">
              <a:lnSpc>
                <a:spcPct val="100000"/>
              </a:lnSpc>
              <a:buNone/>
            </a:pPr>
            <a:r>
              <a:rPr lang="en-GB" sz="24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Matthew 26:69-72</a:t>
            </a:r>
            <a:endParaRPr lang="en-GB" sz="24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94846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47BD10-200D-B54D-A6B7-42F389CE41ED}"/>
              </a:ext>
            </a:extLst>
          </p:cNvPr>
          <p:cNvSpPr>
            <a:spLocks noGrp="1"/>
          </p:cNvSpPr>
          <p:nvPr>
            <p:ph idx="1"/>
          </p:nvPr>
        </p:nvSpPr>
        <p:spPr>
          <a:xfrm>
            <a:off x="468086" y="641460"/>
            <a:ext cx="11234057" cy="5575079"/>
          </a:xfrm>
        </p:spPr>
        <p:txBody>
          <a:bodyPr>
            <a:noAutofit/>
          </a:bodyPr>
          <a:lstStyle/>
          <a:p>
            <a:pPr marL="0" indent="0">
              <a:lnSpc>
                <a:spcPct val="100000"/>
              </a:lnSpc>
              <a:buNone/>
            </a:pP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73 </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After a little while, those standing there went up to Peter and said, “Surely you are one of them; your accent gives you away.” </a:t>
            </a: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74 </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Then he began to call down curses, and he swore to them, “I don’t know the man!” Immediately a rooster crowed. </a:t>
            </a:r>
            <a:r>
              <a:rPr lang="en-GB" sz="3600" b="1" kern="100" baseline="300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75 </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Then Peter remembered the word Jesus had spoken: “Before the rooster crows, you will disown me three times.” </a:t>
            </a:r>
            <a:r>
              <a:rPr lang="en-GB" sz="3600" b="1" kern="100" dirty="0">
                <a:solidFill>
                  <a:srgbClr val="FFFF00"/>
                </a:solidFill>
                <a:effectLst/>
                <a:latin typeface="Baskerville SemiBold" panose="02020502070401020303" pitchFamily="18" charset="0"/>
                <a:ea typeface="Baskerville SemiBold" panose="02020502070401020303" pitchFamily="18" charset="0"/>
                <a:cs typeface="Calibri" panose="020F0502020204030204" pitchFamily="34" charset="0"/>
              </a:rPr>
              <a:t>And he went outside and wept bitterly</a:t>
            </a:r>
            <a:r>
              <a:rPr lang="en-GB" sz="36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a:t>
            </a:r>
            <a:endParaRPr lang="en-GB" sz="3600" b="1" kern="100" dirty="0">
              <a:solidFill>
                <a:schemeClr val="bg1"/>
              </a:solidFill>
              <a:effectLst/>
              <a:latin typeface="Baskerville SemiBold" panose="02020502070401020303" pitchFamily="18" charset="0"/>
              <a:ea typeface="Baskerville SemiBold" panose="02020502070401020303" pitchFamily="18" charset="0"/>
              <a:cs typeface="Times New Roman" panose="02020603050405020304" pitchFamily="18" charset="0"/>
            </a:endParaRPr>
          </a:p>
          <a:p>
            <a:pPr marL="0" indent="0" algn="l">
              <a:lnSpc>
                <a:spcPct val="100000"/>
              </a:lnSpc>
              <a:buNone/>
            </a:pPr>
            <a:r>
              <a:rPr lang="en-GB" sz="2400" b="1" kern="100" dirty="0">
                <a:solidFill>
                  <a:schemeClr val="bg1"/>
                </a:solidFill>
                <a:effectLst/>
                <a:latin typeface="Baskerville SemiBold" panose="02020502070401020303" pitchFamily="18" charset="0"/>
                <a:ea typeface="Baskerville SemiBold" panose="02020502070401020303" pitchFamily="18" charset="0"/>
                <a:cs typeface="Calibri" panose="020F0502020204030204" pitchFamily="34" charset="0"/>
              </a:rPr>
              <a:t>Matthew 26:73-75</a:t>
            </a:r>
            <a:endParaRPr lang="en-GB" sz="2400" b="1" dirty="0">
              <a:solidFill>
                <a:schemeClr val="bg1"/>
              </a:solidFill>
              <a:effectLst/>
              <a:latin typeface="Baskerville SemiBold" panose="02020502070401020303" pitchFamily="18" charset="0"/>
              <a:ea typeface="Baskerville SemiBold" panose="02020502070401020303" pitchFamily="18" charset="0"/>
            </a:endParaRPr>
          </a:p>
        </p:txBody>
      </p:sp>
    </p:spTree>
    <p:extLst>
      <p:ext uri="{BB962C8B-B14F-4D97-AF65-F5344CB8AC3E}">
        <p14:creationId xmlns:p14="http://schemas.microsoft.com/office/powerpoint/2010/main" val="1285569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2860</TotalTime>
  <Words>938</Words>
  <Application>Microsoft Macintosh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Baskerville SemiBold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Hugh Pearce</cp:lastModifiedBy>
  <cp:revision>58</cp:revision>
  <dcterms:created xsi:type="dcterms:W3CDTF">2021-12-01T10:06:37Z</dcterms:created>
  <dcterms:modified xsi:type="dcterms:W3CDTF">2024-03-31T06:43:46Z</dcterms:modified>
</cp:coreProperties>
</file>