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30" r:id="rId2"/>
    <p:sldId id="313" r:id="rId3"/>
    <p:sldId id="319" r:id="rId4"/>
    <p:sldId id="318" r:id="rId5"/>
    <p:sldId id="320" r:id="rId6"/>
    <p:sldId id="321" r:id="rId7"/>
    <p:sldId id="322" r:id="rId8"/>
    <p:sldId id="324" r:id="rId9"/>
    <p:sldId id="326" r:id="rId10"/>
    <p:sldId id="329" r:id="rId11"/>
    <p:sldId id="333" r:id="rId12"/>
    <p:sldId id="327" r:id="rId13"/>
    <p:sldId id="335" r:id="rId14"/>
    <p:sldId id="336" r:id="rId15"/>
    <p:sldId id="32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7257"/>
    <a:srgbClr val="A0909E"/>
    <a:srgbClr val="868F5A"/>
    <a:srgbClr val="00000C"/>
    <a:srgbClr val="DFAF81"/>
    <a:srgbClr val="2D2D2D"/>
    <a:srgbClr val="744B2B"/>
    <a:srgbClr val="473123"/>
    <a:srgbClr val="4472C4"/>
    <a:srgbClr val="FBEF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90"/>
    <p:restoredTop sz="95807"/>
  </p:normalViewPr>
  <p:slideViewPr>
    <p:cSldViewPr snapToGrid="0" snapToObjects="1">
      <p:cViewPr varScale="1">
        <p:scale>
          <a:sx n="118" d="100"/>
          <a:sy n="118" d="100"/>
        </p:scale>
        <p:origin x="232"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7T09:49:04.353"/>
    </inkml:context>
    <inkml:brush xml:id="br0">
      <inkml:brushProperty name="width" value="0.035" units="cm"/>
      <inkml:brushProperty name="height" value="0.035" units="cm"/>
      <inkml:brushProperty name="color" value="#FFC114"/>
    </inkml:brush>
  </inkml:definitions>
  <inkml:trace contextRef="#ctx0" brushRef="#br0">1 0 24575,'40'0'0,"11"0"0,22 0 0,17 0 0,9 0 0,3 0 0,-3 0 0,-18 0 0,3 0 0,3 0 0,3 0 0,1 0 0,1 0 0,1 0 0,1 0 0,-1 0-984,-1 0 1,0 0 0,2 0 0,0 0 0,1 0 0,1 0 0,-1 0 0,1 0 0,-1 0 0,0 0 973,0 0 1,2 0-1,1 0 1,0 0-1,0 0 1,-1 0-1,-3 0 1,-3 0-1,-4 0 1,-4 0 9,13 0 0,-6 0 0,-3 0 0,-4 0 0,-2 0 0,-2 0 401,20 0 1,-4 0-1,-4 0 1,-3 0-402,10 0 0,-3 0 0,-7 0 846,11 0 1,-7 0-847,-21 0 0,-5 0 0,-10 0 0,-3 0 0,29 0 5444,-20 0-5444,-11 0 1183,-7 2-1183,0 0 0,-2 3 0,-6-1 0,-8-2 0,-15 0 0,-7-2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7T09:49:06.003"/>
    </inkml:context>
    <inkml:brush xml:id="br0">
      <inkml:brushProperty name="width" value="0.035" units="cm"/>
      <inkml:brushProperty name="height" value="0.035" units="cm"/>
      <inkml:brushProperty name="color" value="#FFC114"/>
    </inkml:brush>
  </inkml:definitions>
  <inkml:trace contextRef="#ctx0" brushRef="#br0">0 23 24575,'39'0'0,"13"0"0,14 0 0,14 0 0,12 0 0,7 0-1127,-21 0 1,4 0 0,4 0 0,2 0 0,-1 0 1126,8 0 0,1 0 0,2 0 0,-1 0 0,0 0 0,-2 0 0,1 0 0,0 0 0,-2 0 0,-3 0 51,8 0 1,-1 0 0,-4 0 0,-4 0-52,7 0 0,-4 0 0,-5 0 401,-13 0 0,-3 0 1,-4 0-402,12 0 0,-6 0 0,-15 0 0,-2 0 0,1 0 0,1 0 1418,1 0 0,1 0-1418,6 0 0,1 0 692,4-1 0,2 0-692,1-1 0,0 0 0,0 0 0,-2-1 0,-6 0 0,-3 0 0,-8 1 0,-4 1 0,20-2 0,-29 3 0,-19 0 0,-9 0 0,4 0 0,13 0 0,16 3 0,11-1 0,-8 1 0,-21-1 0,-14-2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7T09:49:07.153"/>
    </inkml:context>
    <inkml:brush xml:id="br0">
      <inkml:brushProperty name="width" value="0.035" units="cm"/>
      <inkml:brushProperty name="height" value="0.035" units="cm"/>
      <inkml:brushProperty name="color" value="#FFC114"/>
    </inkml:brush>
  </inkml:definitions>
  <inkml:trace contextRef="#ctx0" brushRef="#br0">1 18 24575,'46'0'0,"9"0"0,12 0 0,5 0 0,9 0 0,4 0-920,-10 0 0,4 0 0,1 0 0,1 0 920,6 0 0,1 0 0,0 0 0,-1 0 0,-1 0 0,-1 0 0,0 0 0,-4 0 139,15 0 1,-4 0 0,-3 0-140,-11 0 0,-3 0 0,-3 0 381,12 0 1,-6 0-382,-21 0 0,-4 0 0,32 0 0,-13 0 1872,-7 0-1872,-4-1 626,-3-2-626,-10 0 0,-12-2 0,-9 2 0,-15 1 0,-4 1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7T09:49:07.920"/>
    </inkml:context>
    <inkml:brush xml:id="br0">
      <inkml:brushProperty name="width" value="0.035" units="cm"/>
      <inkml:brushProperty name="height" value="0.035" units="cm"/>
      <inkml:brushProperty name="color" value="#FFC114"/>
    </inkml:brush>
  </inkml:definitions>
  <inkml:trace contextRef="#ctx0" brushRef="#br0">24 0 22447,'-18'0'0,"13"0"1035,40 0-1035,14 0 0,11 0 0,28 0 0,8 0 0,-27 0 0,1 0 0,-2 0 71,22 0 1,-8 0-1,12 0 1,-55 0-1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35E87-D331-974F-BA7E-4A1091B61A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578E510-62A7-6D44-9B3E-83688049A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8430AC3-4657-7944-815D-8B8D19EA8387}"/>
              </a:ext>
            </a:extLst>
          </p:cNvPr>
          <p:cNvSpPr>
            <a:spLocks noGrp="1"/>
          </p:cNvSpPr>
          <p:nvPr>
            <p:ph type="dt" sz="half" idx="10"/>
          </p:nvPr>
        </p:nvSpPr>
        <p:spPr/>
        <p:txBody>
          <a:bodyPr/>
          <a:lstStyle/>
          <a:p>
            <a:fld id="{0C47DB69-935C-ED48-8F76-23F09DAC02F8}" type="datetimeFigureOut">
              <a:rPr lang="en-GB" smtClean="0"/>
              <a:t>08/03/2024</a:t>
            </a:fld>
            <a:endParaRPr lang="en-GB"/>
          </a:p>
        </p:txBody>
      </p:sp>
      <p:sp>
        <p:nvSpPr>
          <p:cNvPr id="5" name="Footer Placeholder 4">
            <a:extLst>
              <a:ext uri="{FF2B5EF4-FFF2-40B4-BE49-F238E27FC236}">
                <a16:creationId xmlns:a16="http://schemas.microsoft.com/office/drawing/2014/main" id="{02142B43-B768-6D45-A0DE-8D2FA9FB56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9ADBD6-1898-A145-A2C1-28C51ECFF512}"/>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2625823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32F35-2FA5-7048-AEDC-0B5A5C37D29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759669-579D-2C42-90B9-6876DA1230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FE597A-D3E3-414B-B3F5-2DE4F5F49771}"/>
              </a:ext>
            </a:extLst>
          </p:cNvPr>
          <p:cNvSpPr>
            <a:spLocks noGrp="1"/>
          </p:cNvSpPr>
          <p:nvPr>
            <p:ph type="dt" sz="half" idx="10"/>
          </p:nvPr>
        </p:nvSpPr>
        <p:spPr/>
        <p:txBody>
          <a:bodyPr/>
          <a:lstStyle/>
          <a:p>
            <a:fld id="{0C47DB69-935C-ED48-8F76-23F09DAC02F8}" type="datetimeFigureOut">
              <a:rPr lang="en-GB" smtClean="0"/>
              <a:t>08/03/2024</a:t>
            </a:fld>
            <a:endParaRPr lang="en-GB"/>
          </a:p>
        </p:txBody>
      </p:sp>
      <p:sp>
        <p:nvSpPr>
          <p:cNvPr id="5" name="Footer Placeholder 4">
            <a:extLst>
              <a:ext uri="{FF2B5EF4-FFF2-40B4-BE49-F238E27FC236}">
                <a16:creationId xmlns:a16="http://schemas.microsoft.com/office/drawing/2014/main" id="{44A0D693-03E6-4946-A7F1-6B85467A23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4EDF2B-D76A-F84B-A017-B161C3E3B394}"/>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1513109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8BD73F-7847-074C-B66B-923AABA221D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67CB6D-6D8F-1B4C-B856-174FA699BC4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CF2603-4168-B143-8F5E-7DE9FC69BCD3}"/>
              </a:ext>
            </a:extLst>
          </p:cNvPr>
          <p:cNvSpPr>
            <a:spLocks noGrp="1"/>
          </p:cNvSpPr>
          <p:nvPr>
            <p:ph type="dt" sz="half" idx="10"/>
          </p:nvPr>
        </p:nvSpPr>
        <p:spPr/>
        <p:txBody>
          <a:bodyPr/>
          <a:lstStyle/>
          <a:p>
            <a:fld id="{0C47DB69-935C-ED48-8F76-23F09DAC02F8}" type="datetimeFigureOut">
              <a:rPr lang="en-GB" smtClean="0"/>
              <a:t>08/03/2024</a:t>
            </a:fld>
            <a:endParaRPr lang="en-GB"/>
          </a:p>
        </p:txBody>
      </p:sp>
      <p:sp>
        <p:nvSpPr>
          <p:cNvPr id="5" name="Footer Placeholder 4">
            <a:extLst>
              <a:ext uri="{FF2B5EF4-FFF2-40B4-BE49-F238E27FC236}">
                <a16:creationId xmlns:a16="http://schemas.microsoft.com/office/drawing/2014/main" id="{B15D08C4-6FDD-634F-99FE-D24BC56138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FA3D85-CA64-EA40-AB94-00789FD30C23}"/>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81066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883D6-9531-434E-A909-5080BF71E6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124A6F-FD86-7B4F-8137-4ECBD2CEBB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E552B7-3425-794E-A147-43605E4930DE}"/>
              </a:ext>
            </a:extLst>
          </p:cNvPr>
          <p:cNvSpPr>
            <a:spLocks noGrp="1"/>
          </p:cNvSpPr>
          <p:nvPr>
            <p:ph type="dt" sz="half" idx="10"/>
          </p:nvPr>
        </p:nvSpPr>
        <p:spPr/>
        <p:txBody>
          <a:bodyPr/>
          <a:lstStyle/>
          <a:p>
            <a:fld id="{0C47DB69-935C-ED48-8F76-23F09DAC02F8}" type="datetimeFigureOut">
              <a:rPr lang="en-GB" smtClean="0"/>
              <a:t>08/03/2024</a:t>
            </a:fld>
            <a:endParaRPr lang="en-GB"/>
          </a:p>
        </p:txBody>
      </p:sp>
      <p:sp>
        <p:nvSpPr>
          <p:cNvPr id="5" name="Footer Placeholder 4">
            <a:extLst>
              <a:ext uri="{FF2B5EF4-FFF2-40B4-BE49-F238E27FC236}">
                <a16:creationId xmlns:a16="http://schemas.microsoft.com/office/drawing/2014/main" id="{D16CDC1D-70FB-8E4A-989C-49E57B5017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4E1360-1876-7F42-8CFB-CA39D634D567}"/>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725906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41B4A-7465-344C-9912-C1339DC4CC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CF9C634-FD58-854A-92AC-9037749AA2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0075499-0F0E-A843-A049-00030FF4A6EA}"/>
              </a:ext>
            </a:extLst>
          </p:cNvPr>
          <p:cNvSpPr>
            <a:spLocks noGrp="1"/>
          </p:cNvSpPr>
          <p:nvPr>
            <p:ph type="dt" sz="half" idx="10"/>
          </p:nvPr>
        </p:nvSpPr>
        <p:spPr/>
        <p:txBody>
          <a:bodyPr/>
          <a:lstStyle/>
          <a:p>
            <a:fld id="{0C47DB69-935C-ED48-8F76-23F09DAC02F8}" type="datetimeFigureOut">
              <a:rPr lang="en-GB" smtClean="0"/>
              <a:t>08/03/2024</a:t>
            </a:fld>
            <a:endParaRPr lang="en-GB"/>
          </a:p>
        </p:txBody>
      </p:sp>
      <p:sp>
        <p:nvSpPr>
          <p:cNvPr id="5" name="Footer Placeholder 4">
            <a:extLst>
              <a:ext uri="{FF2B5EF4-FFF2-40B4-BE49-F238E27FC236}">
                <a16:creationId xmlns:a16="http://schemas.microsoft.com/office/drawing/2014/main" id="{975E5C9D-761E-F943-AB74-C62EDC34C7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B3E752-DC10-DD4D-951D-C0060AA7E348}"/>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2713526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58C3-3034-C345-868C-86E87516FF0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BA56DC-FE05-A248-8F95-FFE09C3F531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0A8C27-2525-AA4A-B670-A0205F139B6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40F9B8-8852-4440-A9D9-73D937ADCBA7}"/>
              </a:ext>
            </a:extLst>
          </p:cNvPr>
          <p:cNvSpPr>
            <a:spLocks noGrp="1"/>
          </p:cNvSpPr>
          <p:nvPr>
            <p:ph type="dt" sz="half" idx="10"/>
          </p:nvPr>
        </p:nvSpPr>
        <p:spPr/>
        <p:txBody>
          <a:bodyPr/>
          <a:lstStyle/>
          <a:p>
            <a:fld id="{0C47DB69-935C-ED48-8F76-23F09DAC02F8}" type="datetimeFigureOut">
              <a:rPr lang="en-GB" smtClean="0"/>
              <a:t>08/03/2024</a:t>
            </a:fld>
            <a:endParaRPr lang="en-GB"/>
          </a:p>
        </p:txBody>
      </p:sp>
      <p:sp>
        <p:nvSpPr>
          <p:cNvPr id="6" name="Footer Placeholder 5">
            <a:extLst>
              <a:ext uri="{FF2B5EF4-FFF2-40B4-BE49-F238E27FC236}">
                <a16:creationId xmlns:a16="http://schemas.microsoft.com/office/drawing/2014/main" id="{FE650556-DE4F-4344-B44D-59AAA8876D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538BC3-E9EA-914F-AF17-12F27AE259E4}"/>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166902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5F69C-F58D-3A4B-BB5D-5F92BACAF68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05ED8C-726A-A347-8197-C8DC0223D8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1B3D8CE-5C13-A040-8703-0E25FC0D0C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C9CD611-8F74-0647-982E-27D892EDFF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D3AF4CC-20CA-414F-951D-251B04D52EE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A2F6A21-4BEE-B945-A61F-D8E37D157CDD}"/>
              </a:ext>
            </a:extLst>
          </p:cNvPr>
          <p:cNvSpPr>
            <a:spLocks noGrp="1"/>
          </p:cNvSpPr>
          <p:nvPr>
            <p:ph type="dt" sz="half" idx="10"/>
          </p:nvPr>
        </p:nvSpPr>
        <p:spPr/>
        <p:txBody>
          <a:bodyPr/>
          <a:lstStyle/>
          <a:p>
            <a:fld id="{0C47DB69-935C-ED48-8F76-23F09DAC02F8}" type="datetimeFigureOut">
              <a:rPr lang="en-GB" smtClean="0"/>
              <a:t>08/03/2024</a:t>
            </a:fld>
            <a:endParaRPr lang="en-GB"/>
          </a:p>
        </p:txBody>
      </p:sp>
      <p:sp>
        <p:nvSpPr>
          <p:cNvPr id="8" name="Footer Placeholder 7">
            <a:extLst>
              <a:ext uri="{FF2B5EF4-FFF2-40B4-BE49-F238E27FC236}">
                <a16:creationId xmlns:a16="http://schemas.microsoft.com/office/drawing/2014/main" id="{9D020A71-8D37-D141-B34B-BAD96BC02EC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64C810C-E790-544E-8E21-4A9AF37868BC}"/>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74211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3B7B1-EC34-AE44-9D0B-67490A377AE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646DC5E-BEED-EA44-86E1-B979AEFDE8AC}"/>
              </a:ext>
            </a:extLst>
          </p:cNvPr>
          <p:cNvSpPr>
            <a:spLocks noGrp="1"/>
          </p:cNvSpPr>
          <p:nvPr>
            <p:ph type="dt" sz="half" idx="10"/>
          </p:nvPr>
        </p:nvSpPr>
        <p:spPr/>
        <p:txBody>
          <a:bodyPr/>
          <a:lstStyle/>
          <a:p>
            <a:fld id="{0C47DB69-935C-ED48-8F76-23F09DAC02F8}" type="datetimeFigureOut">
              <a:rPr lang="en-GB" smtClean="0"/>
              <a:t>08/03/2024</a:t>
            </a:fld>
            <a:endParaRPr lang="en-GB"/>
          </a:p>
        </p:txBody>
      </p:sp>
      <p:sp>
        <p:nvSpPr>
          <p:cNvPr id="4" name="Footer Placeholder 3">
            <a:extLst>
              <a:ext uri="{FF2B5EF4-FFF2-40B4-BE49-F238E27FC236}">
                <a16:creationId xmlns:a16="http://schemas.microsoft.com/office/drawing/2014/main" id="{7FD6F273-35B5-724F-A30C-BE68643C4BA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E19C0B-94AD-A648-91D2-129C03BC21BE}"/>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447892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087C10-A6CB-AE4F-85B3-DC282B123470}"/>
              </a:ext>
            </a:extLst>
          </p:cNvPr>
          <p:cNvSpPr>
            <a:spLocks noGrp="1"/>
          </p:cNvSpPr>
          <p:nvPr>
            <p:ph type="dt" sz="half" idx="10"/>
          </p:nvPr>
        </p:nvSpPr>
        <p:spPr/>
        <p:txBody>
          <a:bodyPr/>
          <a:lstStyle/>
          <a:p>
            <a:fld id="{0C47DB69-935C-ED48-8F76-23F09DAC02F8}" type="datetimeFigureOut">
              <a:rPr lang="en-GB" smtClean="0"/>
              <a:t>08/03/2024</a:t>
            </a:fld>
            <a:endParaRPr lang="en-GB"/>
          </a:p>
        </p:txBody>
      </p:sp>
      <p:sp>
        <p:nvSpPr>
          <p:cNvPr id="3" name="Footer Placeholder 2">
            <a:extLst>
              <a:ext uri="{FF2B5EF4-FFF2-40B4-BE49-F238E27FC236}">
                <a16:creationId xmlns:a16="http://schemas.microsoft.com/office/drawing/2014/main" id="{A797F97A-2795-534A-9EA2-0DF4A0D6A54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098C41E-EA37-384C-8792-80156C4DFF87}"/>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44301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14516-5638-FB4A-8765-520352B083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0B9713C-DB42-9744-A61A-686B6CC417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40BC994-2714-1545-8B5E-C3E8DB08AC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205626-6B0E-4B40-BC9E-43EA9B5FE337}"/>
              </a:ext>
            </a:extLst>
          </p:cNvPr>
          <p:cNvSpPr>
            <a:spLocks noGrp="1"/>
          </p:cNvSpPr>
          <p:nvPr>
            <p:ph type="dt" sz="half" idx="10"/>
          </p:nvPr>
        </p:nvSpPr>
        <p:spPr/>
        <p:txBody>
          <a:bodyPr/>
          <a:lstStyle/>
          <a:p>
            <a:fld id="{0C47DB69-935C-ED48-8F76-23F09DAC02F8}" type="datetimeFigureOut">
              <a:rPr lang="en-GB" smtClean="0"/>
              <a:t>08/03/2024</a:t>
            </a:fld>
            <a:endParaRPr lang="en-GB"/>
          </a:p>
        </p:txBody>
      </p:sp>
      <p:sp>
        <p:nvSpPr>
          <p:cNvPr id="6" name="Footer Placeholder 5">
            <a:extLst>
              <a:ext uri="{FF2B5EF4-FFF2-40B4-BE49-F238E27FC236}">
                <a16:creationId xmlns:a16="http://schemas.microsoft.com/office/drawing/2014/main" id="{922EA156-031D-E340-A692-F0AF9D3CF2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AEC1F0-D16F-A449-88D2-C867B9B1ED79}"/>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4156794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D3D97-81F2-8248-966E-6C47B7631D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B1C0716-5CE1-8A47-9D37-328FA9132A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BE47E57-971B-DB44-B1DC-5BAD80D875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7371A0-2460-734B-B19B-8AF2D3F483F5}"/>
              </a:ext>
            </a:extLst>
          </p:cNvPr>
          <p:cNvSpPr>
            <a:spLocks noGrp="1"/>
          </p:cNvSpPr>
          <p:nvPr>
            <p:ph type="dt" sz="half" idx="10"/>
          </p:nvPr>
        </p:nvSpPr>
        <p:spPr/>
        <p:txBody>
          <a:bodyPr/>
          <a:lstStyle/>
          <a:p>
            <a:fld id="{0C47DB69-935C-ED48-8F76-23F09DAC02F8}" type="datetimeFigureOut">
              <a:rPr lang="en-GB" smtClean="0"/>
              <a:t>08/03/2024</a:t>
            </a:fld>
            <a:endParaRPr lang="en-GB"/>
          </a:p>
        </p:txBody>
      </p:sp>
      <p:sp>
        <p:nvSpPr>
          <p:cNvPr id="6" name="Footer Placeholder 5">
            <a:extLst>
              <a:ext uri="{FF2B5EF4-FFF2-40B4-BE49-F238E27FC236}">
                <a16:creationId xmlns:a16="http://schemas.microsoft.com/office/drawing/2014/main" id="{87B9A0E2-2041-2F4B-BA28-A6F3F57C79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D2B299-9A2A-624B-B4C7-3AB71D5FC726}"/>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907393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584049-2DE5-5248-8A0C-E2EFD85939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EFBB36-853E-964B-B207-C38316CC8A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5BF3B7-7218-2445-A3AA-90060BB521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47DB69-935C-ED48-8F76-23F09DAC02F8}" type="datetimeFigureOut">
              <a:rPr lang="en-GB" smtClean="0"/>
              <a:t>08/03/2024</a:t>
            </a:fld>
            <a:endParaRPr lang="en-GB"/>
          </a:p>
        </p:txBody>
      </p:sp>
      <p:sp>
        <p:nvSpPr>
          <p:cNvPr id="5" name="Footer Placeholder 4">
            <a:extLst>
              <a:ext uri="{FF2B5EF4-FFF2-40B4-BE49-F238E27FC236}">
                <a16:creationId xmlns:a16="http://schemas.microsoft.com/office/drawing/2014/main" id="{7008B17C-4E5A-F445-A40F-7EAA30863D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B39293A-68D3-4D4E-9CAE-2837A172C4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34C29-DFD4-B746-ADA4-D008DA7475F7}" type="slidenum">
              <a:rPr lang="en-GB" smtClean="0"/>
              <a:t>‹#›</a:t>
            </a:fld>
            <a:endParaRPr lang="en-GB"/>
          </a:p>
        </p:txBody>
      </p:sp>
    </p:spTree>
    <p:extLst>
      <p:ext uri="{BB962C8B-B14F-4D97-AF65-F5344CB8AC3E}">
        <p14:creationId xmlns:p14="http://schemas.microsoft.com/office/powerpoint/2010/main" val="23609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customXml" Target="../ink/ink2.xm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customXml" Target="../ink/ink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A5775A0-2F2A-4840-D84A-7D4C5C613DFC}"/>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060778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indent="0" algn="l">
              <a:lnSpc>
                <a:spcPct val="100000"/>
              </a:lnSpc>
              <a:buNone/>
            </a:pPr>
            <a:r>
              <a:rPr lang="en-GB" sz="3600" b="1" baseline="30000" dirty="0">
                <a:solidFill>
                  <a:schemeClr val="bg1"/>
                </a:solidFill>
                <a:effectLst/>
                <a:latin typeface="Baskerville SemiBold" panose="02020502070401020303" pitchFamily="18" charset="0"/>
                <a:ea typeface="Baskerville SemiBold" panose="02020502070401020303" pitchFamily="18" charset="0"/>
              </a:rPr>
              <a:t>33 </a:t>
            </a:r>
            <a:r>
              <a:rPr lang="en-GB" sz="3600" b="1" dirty="0">
                <a:solidFill>
                  <a:schemeClr val="bg1"/>
                </a:solidFill>
                <a:effectLst/>
                <a:latin typeface="Baskerville SemiBold" panose="02020502070401020303" pitchFamily="18" charset="0"/>
                <a:ea typeface="Baskerville SemiBold" panose="02020502070401020303" pitchFamily="18" charset="0"/>
              </a:rPr>
              <a:t>“I have told you these things, so that </a:t>
            </a:r>
            <a:r>
              <a:rPr lang="en-GB" sz="3600" b="1" dirty="0">
                <a:solidFill>
                  <a:srgbClr val="FFFF00"/>
                </a:solidFill>
                <a:effectLst/>
                <a:latin typeface="Baskerville SemiBold" panose="02020502070401020303" pitchFamily="18" charset="0"/>
                <a:ea typeface="Baskerville SemiBold" panose="02020502070401020303" pitchFamily="18" charset="0"/>
              </a:rPr>
              <a:t>in me you may have peace</a:t>
            </a:r>
            <a:r>
              <a:rPr lang="en-GB" sz="3600" b="1" dirty="0">
                <a:solidFill>
                  <a:schemeClr val="bg1"/>
                </a:solidFill>
                <a:effectLst/>
                <a:latin typeface="Baskerville SemiBold" panose="02020502070401020303" pitchFamily="18" charset="0"/>
                <a:ea typeface="Baskerville SemiBold" panose="02020502070401020303" pitchFamily="18" charset="0"/>
              </a:rPr>
              <a:t>. In this world you will have trouble. But take heart! I have overcome the world.”</a:t>
            </a:r>
          </a:p>
          <a:p>
            <a:pPr marL="0" indent="0" algn="l">
              <a:lnSpc>
                <a:spcPct val="100000"/>
              </a:lnSpc>
              <a:buNone/>
            </a:pPr>
            <a:r>
              <a:rPr lang="en-GB" sz="2000" b="1" dirty="0">
                <a:solidFill>
                  <a:schemeClr val="bg1"/>
                </a:solidFill>
                <a:effectLst/>
                <a:latin typeface="Baskerville SemiBold" panose="02020502070401020303" pitchFamily="18" charset="0"/>
                <a:ea typeface="Baskerville SemiBold" panose="02020502070401020303" pitchFamily="18" charset="0"/>
              </a:rPr>
              <a:t>John 16:33 NIV</a:t>
            </a:r>
            <a:endParaRPr lang="en-GB" sz="3600" b="1" u="none" strike="noStrike" kern="100" dirty="0">
              <a:solidFill>
                <a:srgbClr val="FFFF00"/>
              </a:solidFill>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4018060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indent="0" algn="l">
              <a:lnSpc>
                <a:spcPct val="100000"/>
              </a:lnSpc>
              <a:buNone/>
            </a:pPr>
            <a:r>
              <a:rPr lang="en-GB" sz="3600" b="1" baseline="30000" dirty="0">
                <a:solidFill>
                  <a:schemeClr val="bg1"/>
                </a:solidFill>
                <a:effectLst/>
                <a:latin typeface="Baskerville SemiBold" panose="02020502070401020303" pitchFamily="18" charset="0"/>
                <a:ea typeface="Baskerville SemiBold" panose="02020502070401020303" pitchFamily="18" charset="0"/>
              </a:rPr>
              <a:t>31 </a:t>
            </a:r>
            <a:r>
              <a:rPr lang="en-GB" sz="3600" b="1" dirty="0">
                <a:solidFill>
                  <a:schemeClr val="bg1"/>
                </a:solidFill>
                <a:effectLst/>
                <a:latin typeface="Baskerville SemiBold" panose="02020502070401020303" pitchFamily="18" charset="0"/>
                <a:ea typeface="Baskerville SemiBold" panose="02020502070401020303" pitchFamily="18" charset="0"/>
              </a:rPr>
              <a:t>But these are written that you may </a:t>
            </a:r>
            <a:r>
              <a:rPr lang="en-GB" sz="3600" b="1" dirty="0">
                <a:solidFill>
                  <a:srgbClr val="FFFF00"/>
                </a:solidFill>
                <a:effectLst/>
                <a:latin typeface="Baskerville SemiBold" panose="02020502070401020303" pitchFamily="18" charset="0"/>
                <a:ea typeface="Baskerville SemiBold" panose="02020502070401020303" pitchFamily="18" charset="0"/>
              </a:rPr>
              <a:t>believe</a:t>
            </a:r>
            <a:r>
              <a:rPr lang="en-GB" sz="3600" b="1" baseline="30000" dirty="0">
                <a:solidFill>
                  <a:schemeClr val="bg1"/>
                </a:solidFill>
                <a:latin typeface="Baskerville SemiBold" panose="02020502070401020303" pitchFamily="18" charset="0"/>
                <a:ea typeface="Baskerville SemiBold" panose="02020502070401020303" pitchFamily="18" charset="0"/>
              </a:rPr>
              <a:t>  </a:t>
            </a:r>
            <a:r>
              <a:rPr lang="en-GB" sz="3600" b="1" dirty="0">
                <a:solidFill>
                  <a:schemeClr val="bg1"/>
                </a:solidFill>
                <a:effectLst/>
                <a:latin typeface="Baskerville SemiBold" panose="02020502070401020303" pitchFamily="18" charset="0"/>
                <a:ea typeface="Baskerville SemiBold" panose="02020502070401020303" pitchFamily="18" charset="0"/>
              </a:rPr>
              <a:t>that Jesus is the Messiah, the Son of God, and that by </a:t>
            </a:r>
            <a:r>
              <a:rPr lang="en-GB" sz="3600" b="1" dirty="0">
                <a:solidFill>
                  <a:srgbClr val="FFFF00"/>
                </a:solidFill>
                <a:effectLst/>
                <a:latin typeface="Baskerville SemiBold" panose="02020502070401020303" pitchFamily="18" charset="0"/>
                <a:ea typeface="Baskerville SemiBold" panose="02020502070401020303" pitchFamily="18" charset="0"/>
              </a:rPr>
              <a:t>believing</a:t>
            </a:r>
            <a:r>
              <a:rPr lang="en-GB" sz="3600" b="1" dirty="0">
                <a:solidFill>
                  <a:schemeClr val="bg1"/>
                </a:solidFill>
                <a:effectLst/>
                <a:latin typeface="Baskerville SemiBold" panose="02020502070401020303" pitchFamily="18" charset="0"/>
                <a:ea typeface="Baskerville SemiBold" panose="02020502070401020303" pitchFamily="18" charset="0"/>
              </a:rPr>
              <a:t> you may have life in his name.</a:t>
            </a:r>
          </a:p>
          <a:p>
            <a:pPr marL="0" indent="0" algn="l">
              <a:lnSpc>
                <a:spcPct val="100000"/>
              </a:lnSpc>
              <a:buNone/>
            </a:pPr>
            <a:r>
              <a:rPr lang="en-GB" sz="2000" b="1" dirty="0">
                <a:solidFill>
                  <a:schemeClr val="bg1"/>
                </a:solidFill>
                <a:latin typeface="Baskerville SemiBold" panose="02020502070401020303" pitchFamily="18" charset="0"/>
                <a:ea typeface="Baskerville SemiBold" panose="02020502070401020303" pitchFamily="18" charset="0"/>
              </a:rPr>
              <a:t>John 20:30-31 NIV</a:t>
            </a:r>
            <a:endParaRPr lang="en-GB" sz="3600" b="1" u="none" strike="noStrike" kern="100" dirty="0">
              <a:solidFill>
                <a:srgbClr val="FFFF00"/>
              </a:solidFill>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2241889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indent="0">
              <a:lnSpc>
                <a:spcPct val="100000"/>
              </a:lnSpc>
              <a:buNone/>
            </a:pPr>
            <a:r>
              <a:rPr lang="en-GB" sz="3500" b="1" kern="100" baseline="30000" dirty="0">
                <a:solidFill>
                  <a:schemeClr val="bg1"/>
                </a:solidFill>
                <a:effectLst/>
                <a:latin typeface="Baskerville SemiBold" panose="02020502070401020303" pitchFamily="18" charset="0"/>
                <a:ea typeface="Baskerville SemiBold" panose="02020502070401020303" pitchFamily="18" charset="0"/>
                <a:cs typeface="Calibri" panose="020F0502020204030204" pitchFamily="34" charset="0"/>
              </a:rPr>
              <a:t>24 </a:t>
            </a:r>
            <a:r>
              <a:rPr lang="en-GB" sz="3500" b="1" kern="100" dirty="0">
                <a:solidFill>
                  <a:schemeClr val="bg1"/>
                </a:solidFill>
                <a:effectLst/>
                <a:latin typeface="Baskerville SemiBold" panose="02020502070401020303" pitchFamily="18" charset="0"/>
                <a:ea typeface="Baskerville SemiBold" panose="02020502070401020303" pitchFamily="18" charset="0"/>
                <a:cs typeface="Calibri" panose="020F0502020204030204" pitchFamily="34" charset="0"/>
              </a:rPr>
              <a:t>Now Thomas (also known as Didymus), one of the Twelve, was not with the disciples when Jesus came. </a:t>
            </a:r>
            <a:r>
              <a:rPr lang="en-GB" sz="3500" b="1" kern="100" baseline="30000" dirty="0">
                <a:solidFill>
                  <a:schemeClr val="bg1"/>
                </a:solidFill>
                <a:effectLst/>
                <a:latin typeface="Baskerville SemiBold" panose="02020502070401020303" pitchFamily="18" charset="0"/>
                <a:ea typeface="Baskerville SemiBold" panose="02020502070401020303" pitchFamily="18" charset="0"/>
                <a:cs typeface="Calibri" panose="020F0502020204030204" pitchFamily="34" charset="0"/>
              </a:rPr>
              <a:t>25 </a:t>
            </a:r>
            <a:r>
              <a:rPr lang="en-GB" sz="3500" b="1" kern="100" dirty="0">
                <a:solidFill>
                  <a:schemeClr val="bg1"/>
                </a:solidFill>
                <a:effectLst/>
                <a:latin typeface="Baskerville SemiBold" panose="02020502070401020303" pitchFamily="18" charset="0"/>
                <a:ea typeface="Baskerville SemiBold" panose="02020502070401020303" pitchFamily="18" charset="0"/>
                <a:cs typeface="Calibri" panose="020F0502020204030204" pitchFamily="34" charset="0"/>
              </a:rPr>
              <a:t>So the other disciples told him, “We have seen the Lord!”  But he said to them, </a:t>
            </a:r>
            <a:r>
              <a:rPr lang="en-GB" sz="3500" b="1" u="sng" kern="100" dirty="0">
                <a:solidFill>
                  <a:schemeClr val="bg1"/>
                </a:solidFill>
                <a:effectLst/>
                <a:latin typeface="Baskerville SemiBold" panose="02020502070401020303" pitchFamily="18" charset="0"/>
                <a:ea typeface="Baskerville SemiBold" panose="02020502070401020303" pitchFamily="18" charset="0"/>
                <a:cs typeface="Calibri" panose="020F0502020204030204" pitchFamily="34" charset="0"/>
              </a:rPr>
              <a:t>“</a:t>
            </a:r>
            <a:r>
              <a:rPr lang="en-GB" sz="3500" b="1" kern="100" dirty="0">
                <a:solidFill>
                  <a:srgbClr val="FFFF00"/>
                </a:solidFill>
                <a:effectLst/>
                <a:latin typeface="Baskerville SemiBold" panose="02020502070401020303" pitchFamily="18" charset="0"/>
                <a:ea typeface="Baskerville SemiBold" panose="02020502070401020303" pitchFamily="18" charset="0"/>
                <a:cs typeface="Calibri" panose="020F0502020204030204" pitchFamily="34" charset="0"/>
              </a:rPr>
              <a:t>Unless I see the nail marks in his hands and put my finger where the nails were, and put my hand into his side, I will not believe</a:t>
            </a:r>
            <a:r>
              <a:rPr lang="en-GB" sz="3500" b="1" kern="100" dirty="0">
                <a:solidFill>
                  <a:schemeClr val="bg1"/>
                </a:solidFill>
                <a:effectLst/>
                <a:latin typeface="Baskerville SemiBold" panose="02020502070401020303" pitchFamily="18" charset="0"/>
                <a:ea typeface="Baskerville SemiBold" panose="02020502070401020303" pitchFamily="18" charset="0"/>
                <a:cs typeface="Calibri" panose="020F0502020204030204" pitchFamily="34" charset="0"/>
              </a:rPr>
              <a:t>.” </a:t>
            </a:r>
            <a:r>
              <a:rPr lang="en-GB" sz="3500" b="1" kern="100" baseline="30000" dirty="0">
                <a:solidFill>
                  <a:schemeClr val="bg1"/>
                </a:solidFill>
                <a:effectLst/>
                <a:latin typeface="Baskerville SemiBold" panose="02020502070401020303" pitchFamily="18" charset="0"/>
                <a:ea typeface="Baskerville SemiBold" panose="02020502070401020303" pitchFamily="18" charset="0"/>
                <a:cs typeface="Calibri" panose="020F0502020204030204" pitchFamily="34" charset="0"/>
              </a:rPr>
              <a:t>26 </a:t>
            </a:r>
            <a:r>
              <a:rPr lang="en-GB" sz="3500" b="1" kern="100" dirty="0">
                <a:solidFill>
                  <a:schemeClr val="bg1"/>
                </a:solidFill>
                <a:effectLst/>
                <a:latin typeface="Baskerville SemiBold" panose="02020502070401020303" pitchFamily="18" charset="0"/>
                <a:ea typeface="Baskerville SemiBold" panose="02020502070401020303" pitchFamily="18" charset="0"/>
                <a:cs typeface="Calibri" panose="020F0502020204030204" pitchFamily="34" charset="0"/>
              </a:rPr>
              <a:t>A week later his disciples were in the house again, and Thomas was with them. Though the doors were locked, Jesus came and stood among them and said, “</a:t>
            </a:r>
            <a:r>
              <a:rPr lang="en-GB" sz="3500" b="1" kern="100" dirty="0">
                <a:solidFill>
                  <a:srgbClr val="FFFF00"/>
                </a:solidFill>
                <a:effectLst/>
                <a:latin typeface="Baskerville SemiBold" panose="02020502070401020303" pitchFamily="18" charset="0"/>
                <a:ea typeface="Baskerville SemiBold" panose="02020502070401020303" pitchFamily="18" charset="0"/>
                <a:cs typeface="Calibri" panose="020F0502020204030204" pitchFamily="34" charset="0"/>
              </a:rPr>
              <a:t>Peace be with you</a:t>
            </a:r>
            <a:r>
              <a:rPr lang="en-GB" sz="3500" b="1" kern="100" dirty="0">
                <a:solidFill>
                  <a:schemeClr val="bg1"/>
                </a:solidFill>
                <a:effectLst/>
                <a:latin typeface="Baskerville SemiBold" panose="02020502070401020303" pitchFamily="18" charset="0"/>
                <a:ea typeface="Baskerville SemiBold" panose="02020502070401020303" pitchFamily="18" charset="0"/>
                <a:cs typeface="Calibri" panose="020F0502020204030204" pitchFamily="34" charset="0"/>
              </a:rPr>
              <a:t>!” </a:t>
            </a:r>
            <a:endParaRPr lang="en-GB" sz="3500" b="1" kern="100" dirty="0">
              <a:solidFill>
                <a:schemeClr val="bg1"/>
              </a:solidFill>
              <a:effectLst/>
              <a:latin typeface="Baskerville SemiBold" panose="02020502070401020303" pitchFamily="18" charset="0"/>
              <a:ea typeface="Baskerville SemiBold" panose="02020502070401020303" pitchFamily="18" charset="0"/>
              <a:cs typeface="Times New Roman" panose="02020603050405020304" pitchFamily="18" charset="0"/>
            </a:endParaRPr>
          </a:p>
        </p:txBody>
      </p:sp>
    </p:spTree>
    <p:extLst>
      <p:ext uri="{BB962C8B-B14F-4D97-AF65-F5344CB8AC3E}">
        <p14:creationId xmlns:p14="http://schemas.microsoft.com/office/powerpoint/2010/main" val="247782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indent="0" algn="l">
              <a:lnSpc>
                <a:spcPct val="100000"/>
              </a:lnSpc>
              <a:buNone/>
            </a:pPr>
            <a:r>
              <a:rPr lang="en-GB" sz="3600" b="1" baseline="30000" dirty="0">
                <a:solidFill>
                  <a:schemeClr val="bg1"/>
                </a:solidFill>
                <a:effectLst/>
                <a:latin typeface="Baskerville SemiBold" panose="02020502070401020303" pitchFamily="18" charset="0"/>
                <a:ea typeface="Baskerville SemiBold" panose="02020502070401020303" pitchFamily="18" charset="0"/>
              </a:rPr>
              <a:t>27 </a:t>
            </a:r>
            <a:r>
              <a:rPr lang="en-GB" sz="3600" b="1" dirty="0">
                <a:solidFill>
                  <a:schemeClr val="bg1"/>
                </a:solidFill>
                <a:effectLst/>
                <a:latin typeface="Baskerville SemiBold" panose="02020502070401020303" pitchFamily="18" charset="0"/>
                <a:ea typeface="Baskerville SemiBold" panose="02020502070401020303" pitchFamily="18" charset="0"/>
              </a:rPr>
              <a:t>Then he said to Thomas, “Put your finger here; see my hands. Reach out your hand and put it into my side. Stop doubting and believe.” </a:t>
            </a:r>
            <a:r>
              <a:rPr lang="en-GB" sz="3600" b="1" baseline="30000" dirty="0">
                <a:solidFill>
                  <a:schemeClr val="bg1"/>
                </a:solidFill>
                <a:effectLst/>
                <a:latin typeface="Baskerville SemiBold" panose="02020502070401020303" pitchFamily="18" charset="0"/>
                <a:ea typeface="Baskerville SemiBold" panose="02020502070401020303" pitchFamily="18" charset="0"/>
              </a:rPr>
              <a:t>28 </a:t>
            </a:r>
            <a:r>
              <a:rPr lang="en-GB" sz="3600" b="1" dirty="0">
                <a:solidFill>
                  <a:schemeClr val="bg1"/>
                </a:solidFill>
                <a:effectLst/>
                <a:latin typeface="Baskerville SemiBold" panose="02020502070401020303" pitchFamily="18" charset="0"/>
                <a:ea typeface="Baskerville SemiBold" panose="02020502070401020303" pitchFamily="18" charset="0"/>
              </a:rPr>
              <a:t>Thomas said to him, “</a:t>
            </a:r>
            <a:r>
              <a:rPr lang="en-GB" sz="3600" b="1" dirty="0">
                <a:solidFill>
                  <a:srgbClr val="FFFF00"/>
                </a:solidFill>
                <a:effectLst/>
                <a:latin typeface="Baskerville SemiBold" panose="02020502070401020303" pitchFamily="18" charset="0"/>
                <a:ea typeface="Baskerville SemiBold" panose="02020502070401020303" pitchFamily="18" charset="0"/>
              </a:rPr>
              <a:t>My Lord and my God</a:t>
            </a:r>
            <a:r>
              <a:rPr lang="en-GB" sz="3600" b="1" dirty="0">
                <a:solidFill>
                  <a:schemeClr val="bg1"/>
                </a:solidFill>
                <a:effectLst/>
                <a:latin typeface="Baskerville SemiBold" panose="02020502070401020303" pitchFamily="18" charset="0"/>
                <a:ea typeface="Baskerville SemiBold" panose="02020502070401020303" pitchFamily="18" charset="0"/>
              </a:rPr>
              <a:t>!” </a:t>
            </a:r>
            <a:r>
              <a:rPr lang="en-GB" sz="3600" b="1" baseline="30000" dirty="0">
                <a:solidFill>
                  <a:schemeClr val="bg1"/>
                </a:solidFill>
                <a:effectLst/>
                <a:latin typeface="Baskerville SemiBold" panose="02020502070401020303" pitchFamily="18" charset="0"/>
                <a:ea typeface="Baskerville SemiBold" panose="02020502070401020303" pitchFamily="18" charset="0"/>
              </a:rPr>
              <a:t>29 </a:t>
            </a:r>
            <a:r>
              <a:rPr lang="en-GB" sz="3600" b="1" dirty="0">
                <a:solidFill>
                  <a:schemeClr val="bg1"/>
                </a:solidFill>
                <a:effectLst/>
                <a:latin typeface="Baskerville SemiBold" panose="02020502070401020303" pitchFamily="18" charset="0"/>
                <a:ea typeface="Baskerville SemiBold" panose="02020502070401020303" pitchFamily="18" charset="0"/>
              </a:rPr>
              <a:t>Then Jesus told him, “Because you have seen me, you have believed; </a:t>
            </a:r>
            <a:r>
              <a:rPr lang="en-GB" sz="3600" b="1" dirty="0">
                <a:solidFill>
                  <a:srgbClr val="FFFF00"/>
                </a:solidFill>
                <a:effectLst/>
                <a:latin typeface="Baskerville SemiBold" panose="02020502070401020303" pitchFamily="18" charset="0"/>
                <a:ea typeface="Baskerville SemiBold" panose="02020502070401020303" pitchFamily="18" charset="0"/>
              </a:rPr>
              <a:t>blessed are those who have not seen and yet have believed.</a:t>
            </a:r>
            <a:r>
              <a:rPr lang="en-GB" sz="3600" b="1" dirty="0">
                <a:solidFill>
                  <a:schemeClr val="bg1"/>
                </a:solidFill>
                <a:effectLst/>
                <a:latin typeface="Baskerville SemiBold" panose="02020502070401020303" pitchFamily="18" charset="0"/>
                <a:ea typeface="Baskerville SemiBold" panose="02020502070401020303" pitchFamily="18" charset="0"/>
              </a:rPr>
              <a:t>”</a:t>
            </a:r>
          </a:p>
          <a:p>
            <a:pPr marL="0" indent="0" algn="l">
              <a:lnSpc>
                <a:spcPct val="100000"/>
              </a:lnSpc>
              <a:buNone/>
            </a:pPr>
            <a:r>
              <a:rPr lang="en-GB" sz="2000" b="1" dirty="0">
                <a:solidFill>
                  <a:schemeClr val="bg1"/>
                </a:solidFill>
                <a:latin typeface="Baskerville SemiBold" panose="02020502070401020303" pitchFamily="18" charset="0"/>
                <a:ea typeface="Baskerville SemiBold" panose="02020502070401020303" pitchFamily="18" charset="0"/>
              </a:rPr>
              <a:t>John 20:27-29 NIV</a:t>
            </a:r>
            <a:endParaRPr lang="en-GB" sz="2000" b="1" dirty="0">
              <a:solidFill>
                <a:schemeClr val="bg1"/>
              </a:solidFill>
              <a:effectLst/>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3826336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indent="0">
              <a:lnSpc>
                <a:spcPct val="100000"/>
              </a:lnSpc>
              <a:buNone/>
            </a:pPr>
            <a:r>
              <a:rPr lang="en-GB" sz="3600" b="1" kern="100" dirty="0">
                <a:solidFill>
                  <a:schemeClr val="bg1"/>
                </a:solidFill>
                <a:effectLst/>
                <a:latin typeface="Baskerville SemiBold" panose="02020502070401020303" pitchFamily="18" charset="0"/>
                <a:ea typeface="Baskerville SemiBold" panose="02020502070401020303" pitchFamily="18" charset="0"/>
                <a:cs typeface="Calibri" panose="020F0502020204030204" pitchFamily="34" charset="0"/>
              </a:rPr>
              <a:t>‘Though you have not seen him [Jesus], you love him; and even though you do not see him now, you believe in him and are filled with an inexpressible and glorious joy, for you are receiving the end result of your faith, the salvation of your souls’</a:t>
            </a:r>
          </a:p>
          <a:p>
            <a:pPr marL="0" indent="0">
              <a:lnSpc>
                <a:spcPct val="100000"/>
              </a:lnSpc>
              <a:buNone/>
            </a:pPr>
            <a:r>
              <a:rPr lang="en-GB" sz="2000" b="1" kern="100" dirty="0">
                <a:solidFill>
                  <a:schemeClr val="bg1"/>
                </a:solidFill>
                <a:effectLst/>
                <a:latin typeface="Baskerville SemiBold" panose="02020502070401020303" pitchFamily="18" charset="0"/>
                <a:ea typeface="Baskerville SemiBold" panose="02020502070401020303" pitchFamily="18" charset="0"/>
                <a:cs typeface="Calibri" panose="020F0502020204030204" pitchFamily="34" charset="0"/>
              </a:rPr>
              <a:t>1 Peter 1:8-9</a:t>
            </a:r>
            <a:endParaRPr lang="en-GB" sz="2000" b="1" kern="100" dirty="0">
              <a:solidFill>
                <a:schemeClr val="bg1"/>
              </a:solidFill>
              <a:effectLst/>
              <a:latin typeface="Baskerville SemiBold" panose="02020502070401020303" pitchFamily="18" charset="0"/>
              <a:ea typeface="Baskerville SemiBold" panose="02020502070401020303" pitchFamily="18" charset="0"/>
              <a:cs typeface="Times New Roman" panose="02020603050405020304" pitchFamily="18" charset="0"/>
            </a:endParaRPr>
          </a:p>
        </p:txBody>
      </p:sp>
    </p:spTree>
    <p:extLst>
      <p:ext uri="{BB962C8B-B14F-4D97-AF65-F5344CB8AC3E}">
        <p14:creationId xmlns:p14="http://schemas.microsoft.com/office/powerpoint/2010/main" val="132375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A5775A0-2F2A-4840-D84A-7D4C5C613DFC}"/>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891469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6A061A6-527B-5DDB-49A3-A23D388A9E29}"/>
              </a:ext>
            </a:extLst>
          </p:cNvPr>
          <p:cNvPicPr>
            <a:picLocks noChangeAspect="1"/>
          </p:cNvPicPr>
          <p:nvPr/>
        </p:nvPicPr>
        <p:blipFill>
          <a:blip r:embed="rId2"/>
          <a:stretch>
            <a:fillRect/>
          </a:stretch>
        </p:blipFill>
        <p:spPr>
          <a:xfrm>
            <a:off x="0" y="0"/>
            <a:ext cx="12192000"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3" name="Ink 12">
                <a:extLst>
                  <a:ext uri="{FF2B5EF4-FFF2-40B4-BE49-F238E27FC236}">
                    <a16:creationId xmlns:a16="http://schemas.microsoft.com/office/drawing/2014/main" id="{2EBAB5FD-B579-DE73-2E64-81713F08378F}"/>
                  </a:ext>
                </a:extLst>
              </p14:cNvPr>
              <p14:cNvContentPartPr/>
              <p14:nvPr/>
            </p14:nvContentPartPr>
            <p14:xfrm>
              <a:off x="9142954" y="4599309"/>
              <a:ext cx="1892520" cy="6480"/>
            </p14:xfrm>
          </p:contentPart>
        </mc:Choice>
        <mc:Fallback xmlns="">
          <p:pic>
            <p:nvPicPr>
              <p:cNvPr id="13" name="Ink 12">
                <a:extLst>
                  <a:ext uri="{FF2B5EF4-FFF2-40B4-BE49-F238E27FC236}">
                    <a16:creationId xmlns:a16="http://schemas.microsoft.com/office/drawing/2014/main" id="{2EBAB5FD-B579-DE73-2E64-81713F08378F}"/>
                  </a:ext>
                </a:extLst>
              </p:cNvPr>
              <p:cNvPicPr/>
              <p:nvPr/>
            </p:nvPicPr>
            <p:blipFill>
              <a:blip r:embed="rId4"/>
              <a:stretch>
                <a:fillRect/>
              </a:stretch>
            </p:blipFill>
            <p:spPr>
              <a:xfrm>
                <a:off x="9136834" y="4593189"/>
                <a:ext cx="1904760" cy="187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4" name="Ink 13">
                <a:extLst>
                  <a:ext uri="{FF2B5EF4-FFF2-40B4-BE49-F238E27FC236}">
                    <a16:creationId xmlns:a16="http://schemas.microsoft.com/office/drawing/2014/main" id="{E0E3CEE5-101F-BCD9-24FA-078ED6442157}"/>
                  </a:ext>
                </a:extLst>
              </p14:cNvPr>
              <p14:cNvContentPartPr/>
              <p14:nvPr/>
            </p14:nvContentPartPr>
            <p14:xfrm>
              <a:off x="9252034" y="4708389"/>
              <a:ext cx="1588680" cy="8640"/>
            </p14:xfrm>
          </p:contentPart>
        </mc:Choice>
        <mc:Fallback xmlns="">
          <p:pic>
            <p:nvPicPr>
              <p:cNvPr id="14" name="Ink 13">
                <a:extLst>
                  <a:ext uri="{FF2B5EF4-FFF2-40B4-BE49-F238E27FC236}">
                    <a16:creationId xmlns:a16="http://schemas.microsoft.com/office/drawing/2014/main" id="{E0E3CEE5-101F-BCD9-24FA-078ED6442157}"/>
                  </a:ext>
                </a:extLst>
              </p:cNvPr>
              <p:cNvPicPr/>
              <p:nvPr/>
            </p:nvPicPr>
            <p:blipFill>
              <a:blip r:embed="rId6"/>
              <a:stretch>
                <a:fillRect/>
              </a:stretch>
            </p:blipFill>
            <p:spPr>
              <a:xfrm>
                <a:off x="9245914" y="4702269"/>
                <a:ext cx="1600920" cy="208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5" name="Ink 14">
                <a:extLst>
                  <a:ext uri="{FF2B5EF4-FFF2-40B4-BE49-F238E27FC236}">
                    <a16:creationId xmlns:a16="http://schemas.microsoft.com/office/drawing/2014/main" id="{5EC2C53D-F2FC-0E4A-C218-A069E64D473F}"/>
                  </a:ext>
                </a:extLst>
              </p14:cNvPr>
              <p14:cNvContentPartPr/>
              <p14:nvPr/>
            </p14:nvContentPartPr>
            <p14:xfrm>
              <a:off x="9677554" y="4862109"/>
              <a:ext cx="955800" cy="6840"/>
            </p14:xfrm>
          </p:contentPart>
        </mc:Choice>
        <mc:Fallback xmlns="">
          <p:pic>
            <p:nvPicPr>
              <p:cNvPr id="15" name="Ink 14">
                <a:extLst>
                  <a:ext uri="{FF2B5EF4-FFF2-40B4-BE49-F238E27FC236}">
                    <a16:creationId xmlns:a16="http://schemas.microsoft.com/office/drawing/2014/main" id="{5EC2C53D-F2FC-0E4A-C218-A069E64D473F}"/>
                  </a:ext>
                </a:extLst>
              </p:cNvPr>
              <p:cNvPicPr/>
              <p:nvPr/>
            </p:nvPicPr>
            <p:blipFill>
              <a:blip r:embed="rId8"/>
              <a:stretch>
                <a:fillRect/>
              </a:stretch>
            </p:blipFill>
            <p:spPr>
              <a:xfrm>
                <a:off x="9671434" y="4855989"/>
                <a:ext cx="96804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6" name="Ink 15">
                <a:extLst>
                  <a:ext uri="{FF2B5EF4-FFF2-40B4-BE49-F238E27FC236}">
                    <a16:creationId xmlns:a16="http://schemas.microsoft.com/office/drawing/2014/main" id="{8E908583-308A-DE93-72E1-0BE68D1B0BD1}"/>
                  </a:ext>
                </a:extLst>
              </p14:cNvPr>
              <p14:cNvContentPartPr/>
              <p14:nvPr/>
            </p14:nvContentPartPr>
            <p14:xfrm>
              <a:off x="9969874" y="5002149"/>
              <a:ext cx="303120" cy="360"/>
            </p14:xfrm>
          </p:contentPart>
        </mc:Choice>
        <mc:Fallback xmlns="">
          <p:pic>
            <p:nvPicPr>
              <p:cNvPr id="16" name="Ink 15">
                <a:extLst>
                  <a:ext uri="{FF2B5EF4-FFF2-40B4-BE49-F238E27FC236}">
                    <a16:creationId xmlns:a16="http://schemas.microsoft.com/office/drawing/2014/main" id="{8E908583-308A-DE93-72E1-0BE68D1B0BD1}"/>
                  </a:ext>
                </a:extLst>
              </p:cNvPr>
              <p:cNvPicPr/>
              <p:nvPr/>
            </p:nvPicPr>
            <p:blipFill>
              <a:blip r:embed="rId10"/>
              <a:stretch>
                <a:fillRect/>
              </a:stretch>
            </p:blipFill>
            <p:spPr>
              <a:xfrm>
                <a:off x="9963754" y="4996029"/>
                <a:ext cx="315360" cy="12600"/>
              </a:xfrm>
              <a:prstGeom prst="rect">
                <a:avLst/>
              </a:prstGeom>
            </p:spPr>
          </p:pic>
        </mc:Fallback>
      </mc:AlternateContent>
    </p:spTree>
    <p:extLst>
      <p:ext uri="{BB962C8B-B14F-4D97-AF65-F5344CB8AC3E}">
        <p14:creationId xmlns:p14="http://schemas.microsoft.com/office/powerpoint/2010/main" val="300792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indent="0" algn="l">
              <a:lnSpc>
                <a:spcPct val="100000"/>
              </a:lnSpc>
              <a:buNone/>
            </a:pPr>
            <a:r>
              <a:rPr lang="en-GB" sz="3600" b="1" baseline="30000" dirty="0">
                <a:solidFill>
                  <a:schemeClr val="bg1"/>
                </a:solidFill>
                <a:effectLst/>
                <a:latin typeface="Baskerville SemiBold" panose="02020502070401020303" pitchFamily="18" charset="0"/>
                <a:ea typeface="Baskerville SemiBold" panose="02020502070401020303" pitchFamily="18" charset="0"/>
              </a:rPr>
              <a:t>19 </a:t>
            </a:r>
            <a:r>
              <a:rPr lang="en-GB" sz="3600" b="1" dirty="0">
                <a:solidFill>
                  <a:schemeClr val="bg1"/>
                </a:solidFill>
                <a:effectLst/>
                <a:latin typeface="Baskerville SemiBold" panose="02020502070401020303" pitchFamily="18" charset="0"/>
                <a:ea typeface="Baskerville SemiBold" panose="02020502070401020303" pitchFamily="18" charset="0"/>
              </a:rPr>
              <a:t>On the evening of that first day of the week, when the disciples were together, with the doors locked for fear of the Jewish leaders, Jesus came and stood among them and said, “Peace be with you!” </a:t>
            </a:r>
            <a:r>
              <a:rPr lang="en-GB" sz="3600" b="1" baseline="30000" dirty="0">
                <a:solidFill>
                  <a:schemeClr val="bg1"/>
                </a:solidFill>
                <a:effectLst/>
                <a:latin typeface="Baskerville SemiBold" panose="02020502070401020303" pitchFamily="18" charset="0"/>
                <a:ea typeface="Baskerville SemiBold" panose="02020502070401020303" pitchFamily="18" charset="0"/>
              </a:rPr>
              <a:t>20 </a:t>
            </a:r>
            <a:r>
              <a:rPr lang="en-GB" sz="3600" b="1" dirty="0">
                <a:solidFill>
                  <a:schemeClr val="bg1"/>
                </a:solidFill>
                <a:effectLst/>
                <a:latin typeface="Baskerville SemiBold" panose="02020502070401020303" pitchFamily="18" charset="0"/>
                <a:ea typeface="Baskerville SemiBold" panose="02020502070401020303" pitchFamily="18" charset="0"/>
              </a:rPr>
              <a:t>After he said this, he showed them his hands and side. The disciples were overjoyed when they saw the Lord. </a:t>
            </a:r>
          </a:p>
          <a:p>
            <a:pPr marL="0" indent="0" algn="l">
              <a:lnSpc>
                <a:spcPct val="100000"/>
              </a:lnSpc>
              <a:buNone/>
            </a:pPr>
            <a:r>
              <a:rPr lang="en-GB" sz="2000" b="1" dirty="0">
                <a:solidFill>
                  <a:schemeClr val="bg1"/>
                </a:solidFill>
                <a:latin typeface="Baskerville SemiBold" panose="02020502070401020303" pitchFamily="18" charset="0"/>
                <a:ea typeface="Baskerville SemiBold" panose="02020502070401020303" pitchFamily="18" charset="0"/>
              </a:rPr>
              <a:t>John 20:19-20 NIV</a:t>
            </a:r>
            <a:endParaRPr lang="en-GB" sz="2000" b="1" dirty="0">
              <a:solidFill>
                <a:schemeClr val="bg1"/>
              </a:solidFill>
              <a:effectLst/>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824402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68086" y="641460"/>
            <a:ext cx="11234057" cy="5575079"/>
          </a:xfrm>
        </p:spPr>
        <p:txBody>
          <a:bodyPr>
            <a:noAutofit/>
          </a:bodyPr>
          <a:lstStyle/>
          <a:p>
            <a:pPr marL="0" indent="0" algn="l">
              <a:lnSpc>
                <a:spcPct val="100000"/>
              </a:lnSpc>
              <a:buNone/>
            </a:pPr>
            <a:r>
              <a:rPr lang="en-GB" sz="3600" b="1" baseline="30000" dirty="0">
                <a:solidFill>
                  <a:schemeClr val="bg1"/>
                </a:solidFill>
                <a:effectLst/>
                <a:latin typeface="Baskerville SemiBold" panose="02020502070401020303" pitchFamily="18" charset="0"/>
                <a:ea typeface="Baskerville SemiBold" panose="02020502070401020303" pitchFamily="18" charset="0"/>
              </a:rPr>
              <a:t>21 </a:t>
            </a:r>
            <a:r>
              <a:rPr lang="en-GB" sz="3600" b="1" dirty="0">
                <a:solidFill>
                  <a:schemeClr val="bg1"/>
                </a:solidFill>
                <a:effectLst/>
                <a:latin typeface="Baskerville SemiBold" panose="02020502070401020303" pitchFamily="18" charset="0"/>
                <a:ea typeface="Baskerville SemiBold" panose="02020502070401020303" pitchFamily="18" charset="0"/>
              </a:rPr>
              <a:t>Again Jesus said, “Peace be with you! As the Father has sent me, I am sending you.” </a:t>
            </a:r>
            <a:r>
              <a:rPr lang="en-GB" sz="3600" b="1" baseline="30000" dirty="0">
                <a:solidFill>
                  <a:schemeClr val="bg1"/>
                </a:solidFill>
                <a:effectLst/>
                <a:latin typeface="Baskerville SemiBold" panose="02020502070401020303" pitchFamily="18" charset="0"/>
                <a:ea typeface="Baskerville SemiBold" panose="02020502070401020303" pitchFamily="18" charset="0"/>
              </a:rPr>
              <a:t>22 </a:t>
            </a:r>
            <a:r>
              <a:rPr lang="en-GB" sz="3600" b="1" dirty="0">
                <a:solidFill>
                  <a:schemeClr val="bg1"/>
                </a:solidFill>
                <a:effectLst/>
                <a:latin typeface="Baskerville SemiBold" panose="02020502070401020303" pitchFamily="18" charset="0"/>
                <a:ea typeface="Baskerville SemiBold" panose="02020502070401020303" pitchFamily="18" charset="0"/>
              </a:rPr>
              <a:t>And with that he breathed on them and said, “Receive the Holy Spirit. </a:t>
            </a:r>
            <a:r>
              <a:rPr lang="en-GB" sz="3600" b="1" baseline="30000" dirty="0">
                <a:solidFill>
                  <a:schemeClr val="bg1"/>
                </a:solidFill>
                <a:effectLst/>
                <a:latin typeface="Baskerville SemiBold" panose="02020502070401020303" pitchFamily="18" charset="0"/>
                <a:ea typeface="Baskerville SemiBold" panose="02020502070401020303" pitchFamily="18" charset="0"/>
              </a:rPr>
              <a:t>23 </a:t>
            </a:r>
            <a:r>
              <a:rPr lang="en-GB" sz="3600" b="1" dirty="0">
                <a:solidFill>
                  <a:schemeClr val="bg1"/>
                </a:solidFill>
                <a:effectLst/>
                <a:latin typeface="Baskerville SemiBold" panose="02020502070401020303" pitchFamily="18" charset="0"/>
                <a:ea typeface="Baskerville SemiBold" panose="02020502070401020303" pitchFamily="18" charset="0"/>
              </a:rPr>
              <a:t>If you forgive anyone’s sins, their sins are forgiven; if you do not forgive them, they are not forgiven.” </a:t>
            </a:r>
            <a:r>
              <a:rPr lang="en-GB" sz="3600" b="1" baseline="30000" dirty="0">
                <a:solidFill>
                  <a:schemeClr val="bg1"/>
                </a:solidFill>
                <a:effectLst/>
                <a:latin typeface="Baskerville SemiBold" panose="02020502070401020303" pitchFamily="18" charset="0"/>
                <a:ea typeface="Baskerville SemiBold" panose="02020502070401020303" pitchFamily="18" charset="0"/>
              </a:rPr>
              <a:t>24 </a:t>
            </a:r>
            <a:r>
              <a:rPr lang="en-GB" sz="3600" b="1" dirty="0">
                <a:solidFill>
                  <a:schemeClr val="bg1"/>
                </a:solidFill>
                <a:effectLst/>
                <a:latin typeface="Baskerville SemiBold" panose="02020502070401020303" pitchFamily="18" charset="0"/>
                <a:ea typeface="Baskerville SemiBold" panose="02020502070401020303" pitchFamily="18" charset="0"/>
              </a:rPr>
              <a:t>Now Thomas (also known as Didymus), one of the Twelve, was not with the disciples when Jesus came. </a:t>
            </a:r>
          </a:p>
          <a:p>
            <a:pPr marL="0" indent="0">
              <a:lnSpc>
                <a:spcPct val="100000"/>
              </a:lnSpc>
              <a:buNone/>
            </a:pPr>
            <a:r>
              <a:rPr lang="en-GB" sz="2000" b="1" dirty="0">
                <a:solidFill>
                  <a:schemeClr val="bg1"/>
                </a:solidFill>
                <a:latin typeface="Baskerville SemiBold" panose="02020502070401020303" pitchFamily="18" charset="0"/>
                <a:ea typeface="Baskerville SemiBold" panose="02020502070401020303" pitchFamily="18" charset="0"/>
              </a:rPr>
              <a:t>John 20:21-24 NIV</a:t>
            </a:r>
            <a:endParaRPr lang="en-GB" sz="2000" b="1" dirty="0">
              <a:solidFill>
                <a:schemeClr val="bg1"/>
              </a:solidFill>
              <a:effectLst/>
              <a:latin typeface="Baskerville SemiBold" panose="02020502070401020303" pitchFamily="18" charset="0"/>
              <a:ea typeface="Baskerville SemiBold" panose="02020502070401020303" pitchFamily="18" charset="0"/>
            </a:endParaRPr>
          </a:p>
          <a:p>
            <a:pPr marL="0" indent="0" algn="l">
              <a:lnSpc>
                <a:spcPct val="100000"/>
              </a:lnSpc>
              <a:buNone/>
            </a:pPr>
            <a:endParaRPr lang="en-GB" sz="3600" b="1" dirty="0">
              <a:solidFill>
                <a:schemeClr val="bg1"/>
              </a:solidFill>
              <a:effectLst/>
              <a:latin typeface="Baskerville SemiBold" panose="02020502070401020303" pitchFamily="18" charset="0"/>
              <a:ea typeface="Baskerville SemiBold" panose="02020502070401020303" pitchFamily="18" charset="0"/>
            </a:endParaRPr>
          </a:p>
          <a:p>
            <a:pPr marL="0" indent="0" algn="l">
              <a:lnSpc>
                <a:spcPct val="100000"/>
              </a:lnSpc>
              <a:buNone/>
            </a:pPr>
            <a:endParaRPr lang="en-GB" sz="3600" b="1" dirty="0">
              <a:solidFill>
                <a:schemeClr val="bg1"/>
              </a:solidFill>
              <a:effectLst/>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964811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indent="0" algn="l">
              <a:lnSpc>
                <a:spcPct val="100000"/>
              </a:lnSpc>
              <a:buNone/>
            </a:pPr>
            <a:r>
              <a:rPr lang="en-GB" sz="3600" b="1" baseline="30000" dirty="0">
                <a:solidFill>
                  <a:schemeClr val="bg1"/>
                </a:solidFill>
                <a:effectLst/>
                <a:latin typeface="Baskerville SemiBold" panose="02020502070401020303" pitchFamily="18" charset="0"/>
                <a:ea typeface="Baskerville SemiBold" panose="02020502070401020303" pitchFamily="18" charset="0"/>
              </a:rPr>
              <a:t>25 </a:t>
            </a:r>
            <a:r>
              <a:rPr lang="en-GB" sz="3600" b="1" dirty="0">
                <a:solidFill>
                  <a:schemeClr val="bg1"/>
                </a:solidFill>
                <a:effectLst/>
                <a:latin typeface="Baskerville SemiBold" panose="02020502070401020303" pitchFamily="18" charset="0"/>
                <a:ea typeface="Baskerville SemiBold" panose="02020502070401020303" pitchFamily="18" charset="0"/>
              </a:rPr>
              <a:t>So the other disciples told him, “We have seen the Lord!”  But he said to them, “Unless I see the nail marks in his hands and put my finger where the nails were, and put my hand into his side, I will not believe.” </a:t>
            </a:r>
            <a:r>
              <a:rPr lang="en-GB" sz="3600" b="1" baseline="30000" dirty="0">
                <a:solidFill>
                  <a:schemeClr val="bg1"/>
                </a:solidFill>
                <a:effectLst/>
                <a:latin typeface="Baskerville SemiBold" panose="02020502070401020303" pitchFamily="18" charset="0"/>
                <a:ea typeface="Baskerville SemiBold" panose="02020502070401020303" pitchFamily="18" charset="0"/>
              </a:rPr>
              <a:t>26 </a:t>
            </a:r>
            <a:r>
              <a:rPr lang="en-GB" sz="3600" b="1" dirty="0">
                <a:solidFill>
                  <a:schemeClr val="bg1"/>
                </a:solidFill>
                <a:effectLst/>
                <a:latin typeface="Baskerville SemiBold" panose="02020502070401020303" pitchFamily="18" charset="0"/>
                <a:ea typeface="Baskerville SemiBold" panose="02020502070401020303" pitchFamily="18" charset="0"/>
              </a:rPr>
              <a:t>A week later his disciples were in the house again, and Thomas was with them. Though the doors were locked, Jesus came and stood among them and said, “Peace be with you!” </a:t>
            </a:r>
          </a:p>
          <a:p>
            <a:pPr marL="0" indent="0" algn="l">
              <a:lnSpc>
                <a:spcPct val="100000"/>
              </a:lnSpc>
              <a:buNone/>
            </a:pPr>
            <a:r>
              <a:rPr lang="en-GB" sz="2000" b="1" dirty="0">
                <a:solidFill>
                  <a:schemeClr val="bg1"/>
                </a:solidFill>
                <a:latin typeface="Baskerville SemiBold" panose="02020502070401020303" pitchFamily="18" charset="0"/>
                <a:ea typeface="Baskerville SemiBold" panose="02020502070401020303" pitchFamily="18" charset="0"/>
              </a:rPr>
              <a:t>John 20:25-25 NIV</a:t>
            </a:r>
            <a:endParaRPr lang="en-GB" sz="2000" b="1" dirty="0">
              <a:solidFill>
                <a:schemeClr val="bg1"/>
              </a:solidFill>
              <a:effectLst/>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1514791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indent="0" algn="l">
              <a:lnSpc>
                <a:spcPct val="100000"/>
              </a:lnSpc>
              <a:buNone/>
            </a:pPr>
            <a:r>
              <a:rPr lang="en-GB" sz="3600" b="1" baseline="30000" dirty="0">
                <a:solidFill>
                  <a:schemeClr val="bg1"/>
                </a:solidFill>
                <a:effectLst/>
                <a:latin typeface="Baskerville SemiBold" panose="02020502070401020303" pitchFamily="18" charset="0"/>
                <a:ea typeface="Baskerville SemiBold" panose="02020502070401020303" pitchFamily="18" charset="0"/>
              </a:rPr>
              <a:t>27 </a:t>
            </a:r>
            <a:r>
              <a:rPr lang="en-GB" sz="3600" b="1" dirty="0">
                <a:solidFill>
                  <a:schemeClr val="bg1"/>
                </a:solidFill>
                <a:effectLst/>
                <a:latin typeface="Baskerville SemiBold" panose="02020502070401020303" pitchFamily="18" charset="0"/>
                <a:ea typeface="Baskerville SemiBold" panose="02020502070401020303" pitchFamily="18" charset="0"/>
              </a:rPr>
              <a:t>Then he said to Thomas, “Put your finger here; see my hands. Reach out your hand and put it into my side. Stop doubting and believe.” </a:t>
            </a:r>
            <a:r>
              <a:rPr lang="en-GB" sz="3600" b="1" baseline="30000" dirty="0">
                <a:solidFill>
                  <a:schemeClr val="bg1"/>
                </a:solidFill>
                <a:effectLst/>
                <a:latin typeface="Baskerville SemiBold" panose="02020502070401020303" pitchFamily="18" charset="0"/>
                <a:ea typeface="Baskerville SemiBold" panose="02020502070401020303" pitchFamily="18" charset="0"/>
              </a:rPr>
              <a:t>28 </a:t>
            </a:r>
            <a:r>
              <a:rPr lang="en-GB" sz="3600" b="1" dirty="0">
                <a:solidFill>
                  <a:schemeClr val="bg1"/>
                </a:solidFill>
                <a:effectLst/>
                <a:latin typeface="Baskerville SemiBold" panose="02020502070401020303" pitchFamily="18" charset="0"/>
                <a:ea typeface="Baskerville SemiBold" panose="02020502070401020303" pitchFamily="18" charset="0"/>
              </a:rPr>
              <a:t>Thomas said to him, “My Lord and my God!” </a:t>
            </a:r>
            <a:r>
              <a:rPr lang="en-GB" sz="3600" b="1" baseline="30000" dirty="0">
                <a:solidFill>
                  <a:schemeClr val="bg1"/>
                </a:solidFill>
                <a:effectLst/>
                <a:latin typeface="Baskerville SemiBold" panose="02020502070401020303" pitchFamily="18" charset="0"/>
                <a:ea typeface="Baskerville SemiBold" panose="02020502070401020303" pitchFamily="18" charset="0"/>
              </a:rPr>
              <a:t>29 </a:t>
            </a:r>
            <a:r>
              <a:rPr lang="en-GB" sz="3600" b="1" dirty="0">
                <a:solidFill>
                  <a:schemeClr val="bg1"/>
                </a:solidFill>
                <a:effectLst/>
                <a:latin typeface="Baskerville SemiBold" panose="02020502070401020303" pitchFamily="18" charset="0"/>
                <a:ea typeface="Baskerville SemiBold" panose="02020502070401020303" pitchFamily="18" charset="0"/>
              </a:rPr>
              <a:t>Then Jesus told him, “Because you have seen me, you have believed; blessed are those who have not seen and yet have believed.”</a:t>
            </a:r>
          </a:p>
          <a:p>
            <a:pPr marL="0" indent="0" algn="l">
              <a:lnSpc>
                <a:spcPct val="100000"/>
              </a:lnSpc>
              <a:buNone/>
            </a:pPr>
            <a:r>
              <a:rPr lang="en-GB" sz="2000" b="1" dirty="0">
                <a:solidFill>
                  <a:schemeClr val="bg1"/>
                </a:solidFill>
                <a:latin typeface="Baskerville SemiBold" panose="02020502070401020303" pitchFamily="18" charset="0"/>
                <a:ea typeface="Baskerville SemiBold" panose="02020502070401020303" pitchFamily="18" charset="0"/>
              </a:rPr>
              <a:t>John 20:27-29 NIV</a:t>
            </a:r>
            <a:endParaRPr lang="en-GB" sz="2000" b="1" dirty="0">
              <a:solidFill>
                <a:schemeClr val="bg1"/>
              </a:solidFill>
              <a:effectLst/>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2116645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indent="0" algn="l">
              <a:lnSpc>
                <a:spcPct val="100000"/>
              </a:lnSpc>
              <a:buNone/>
            </a:pPr>
            <a:r>
              <a:rPr lang="en-GB" sz="3600" b="1" baseline="30000" dirty="0">
                <a:solidFill>
                  <a:schemeClr val="bg1"/>
                </a:solidFill>
                <a:effectLst/>
                <a:latin typeface="Baskerville SemiBold" panose="02020502070401020303" pitchFamily="18" charset="0"/>
                <a:ea typeface="Baskerville SemiBold" panose="02020502070401020303" pitchFamily="18" charset="0"/>
              </a:rPr>
              <a:t>30 </a:t>
            </a:r>
            <a:r>
              <a:rPr lang="en-GB" sz="3600" b="1" dirty="0">
                <a:solidFill>
                  <a:schemeClr val="bg1"/>
                </a:solidFill>
                <a:effectLst/>
                <a:latin typeface="Baskerville SemiBold" panose="02020502070401020303" pitchFamily="18" charset="0"/>
                <a:ea typeface="Baskerville SemiBold" panose="02020502070401020303" pitchFamily="18" charset="0"/>
              </a:rPr>
              <a:t>Jesus performed many other signs in the presence of his disciples, which are not recorded in this book. </a:t>
            </a:r>
            <a:r>
              <a:rPr lang="en-GB" sz="3600" b="1" baseline="30000" dirty="0">
                <a:solidFill>
                  <a:schemeClr val="bg1"/>
                </a:solidFill>
                <a:effectLst/>
                <a:latin typeface="Baskerville SemiBold" panose="02020502070401020303" pitchFamily="18" charset="0"/>
                <a:ea typeface="Baskerville SemiBold" panose="02020502070401020303" pitchFamily="18" charset="0"/>
              </a:rPr>
              <a:t>31 </a:t>
            </a:r>
            <a:r>
              <a:rPr lang="en-GB" sz="3600" b="1" dirty="0">
                <a:solidFill>
                  <a:schemeClr val="bg1"/>
                </a:solidFill>
                <a:effectLst/>
                <a:latin typeface="Baskerville SemiBold" panose="02020502070401020303" pitchFamily="18" charset="0"/>
                <a:ea typeface="Baskerville SemiBold" panose="02020502070401020303" pitchFamily="18" charset="0"/>
              </a:rPr>
              <a:t>But these are written that you may believe</a:t>
            </a:r>
            <a:r>
              <a:rPr lang="en-GB" sz="3600" b="1" baseline="30000" dirty="0">
                <a:solidFill>
                  <a:schemeClr val="bg1"/>
                </a:solidFill>
                <a:latin typeface="Baskerville SemiBold" panose="02020502070401020303" pitchFamily="18" charset="0"/>
                <a:ea typeface="Baskerville SemiBold" panose="02020502070401020303" pitchFamily="18" charset="0"/>
              </a:rPr>
              <a:t>  </a:t>
            </a:r>
            <a:r>
              <a:rPr lang="en-GB" sz="3600" b="1" dirty="0">
                <a:solidFill>
                  <a:schemeClr val="bg1"/>
                </a:solidFill>
                <a:effectLst/>
                <a:latin typeface="Baskerville SemiBold" panose="02020502070401020303" pitchFamily="18" charset="0"/>
                <a:ea typeface="Baskerville SemiBold" panose="02020502070401020303" pitchFamily="18" charset="0"/>
              </a:rPr>
              <a:t>that Jesus is the Messiah, the Son of God, and that by believing you may have life in his name.</a:t>
            </a:r>
          </a:p>
          <a:p>
            <a:pPr marL="0" indent="0" algn="l">
              <a:lnSpc>
                <a:spcPct val="100000"/>
              </a:lnSpc>
              <a:buNone/>
            </a:pPr>
            <a:r>
              <a:rPr lang="en-GB" sz="2000" b="1" dirty="0">
                <a:solidFill>
                  <a:schemeClr val="bg1"/>
                </a:solidFill>
                <a:latin typeface="Baskerville SemiBold" panose="02020502070401020303" pitchFamily="18" charset="0"/>
                <a:ea typeface="Baskerville SemiBold" panose="02020502070401020303" pitchFamily="18" charset="0"/>
              </a:rPr>
              <a:t>John 20:30-31 NIV</a:t>
            </a:r>
            <a:endParaRPr lang="en-GB" sz="2000" b="1" dirty="0">
              <a:solidFill>
                <a:schemeClr val="bg1"/>
              </a:solidFill>
              <a:effectLst/>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304032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marR="0" indent="0" algn="l" rtl="0">
              <a:lnSpc>
                <a:spcPct val="100000"/>
              </a:lnSpc>
              <a:buNone/>
            </a:pPr>
            <a:r>
              <a:rPr lang="en-GB" sz="3600" b="1" u="none" strike="noStrike" kern="100" dirty="0">
                <a:solidFill>
                  <a:srgbClr val="FFFF00"/>
                </a:solidFill>
                <a:latin typeface="Baskerville SemiBold" panose="02020502070401020303" pitchFamily="18" charset="0"/>
                <a:ea typeface="Baskerville SemiBold" panose="02020502070401020303" pitchFamily="18" charset="0"/>
              </a:rPr>
              <a:t>They were LOCKED UP IN FEAR</a:t>
            </a:r>
          </a:p>
          <a:p>
            <a:pPr marL="0" marR="0" indent="0" algn="l" rtl="0">
              <a:lnSpc>
                <a:spcPct val="100000"/>
              </a:lnSpc>
              <a:buNone/>
            </a:pPr>
            <a:r>
              <a:rPr lang="en-GB" sz="3200" b="1" u="none" strike="noStrike" kern="100" baseline="30000" dirty="0">
                <a:solidFill>
                  <a:schemeClr val="bg1"/>
                </a:solidFill>
                <a:latin typeface="Baskerville SemiBold" panose="02020502070401020303" pitchFamily="18" charset="0"/>
                <a:ea typeface="Baskerville SemiBold" panose="02020502070401020303" pitchFamily="18" charset="0"/>
              </a:rPr>
              <a:t>19 </a:t>
            </a:r>
            <a:r>
              <a:rPr lang="en-GB" sz="3200" b="1" u="none" strike="noStrike" kern="100" baseline="0" dirty="0">
                <a:solidFill>
                  <a:schemeClr val="bg1"/>
                </a:solidFill>
                <a:latin typeface="Baskerville SemiBold" panose="02020502070401020303" pitchFamily="18" charset="0"/>
                <a:ea typeface="Baskerville SemiBold" panose="02020502070401020303" pitchFamily="18" charset="0"/>
              </a:rPr>
              <a:t>On the evening of that first day of the week, when the disciples were together, with </a:t>
            </a:r>
            <a:r>
              <a:rPr lang="en-GB" sz="3200" b="1" strike="noStrike" kern="100" baseline="0" dirty="0">
                <a:solidFill>
                  <a:srgbClr val="FFFF00"/>
                </a:solidFill>
                <a:latin typeface="Baskerville SemiBold" panose="02020502070401020303" pitchFamily="18" charset="0"/>
                <a:ea typeface="Baskerville SemiBold" panose="02020502070401020303" pitchFamily="18" charset="0"/>
              </a:rPr>
              <a:t>the doors locked </a:t>
            </a:r>
            <a:r>
              <a:rPr lang="en-GB" sz="3200" b="1" u="none" strike="noStrike" kern="100" baseline="0" dirty="0">
                <a:solidFill>
                  <a:srgbClr val="FFFF00"/>
                </a:solidFill>
                <a:latin typeface="Baskerville SemiBold" panose="02020502070401020303" pitchFamily="18" charset="0"/>
                <a:ea typeface="Baskerville SemiBold" panose="02020502070401020303" pitchFamily="18" charset="0"/>
              </a:rPr>
              <a:t>for fear </a:t>
            </a:r>
            <a:r>
              <a:rPr lang="en-GB" sz="3200" b="1" u="none" strike="noStrike" kern="100" baseline="0" dirty="0">
                <a:solidFill>
                  <a:schemeClr val="bg1"/>
                </a:solidFill>
                <a:latin typeface="Baskerville SemiBold" panose="02020502070401020303" pitchFamily="18" charset="0"/>
                <a:ea typeface="Baskerville SemiBold" panose="02020502070401020303" pitchFamily="18" charset="0"/>
              </a:rPr>
              <a:t>of the Jewish leaders, Jesus came and stood among them and said, “Peace be with you!” </a:t>
            </a:r>
            <a:endParaRPr lang="en-GB" sz="3200" b="1" u="none" strike="noStrike" kern="100" baseline="30000" dirty="0">
              <a:solidFill>
                <a:schemeClr val="bg1"/>
              </a:solidFill>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588466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marR="0" indent="0" algn="l" rtl="0">
              <a:lnSpc>
                <a:spcPct val="100000"/>
              </a:lnSpc>
              <a:buNone/>
            </a:pPr>
            <a:r>
              <a:rPr lang="en-GB" sz="3600" b="1" u="none" strike="noStrike" kern="100" dirty="0">
                <a:solidFill>
                  <a:srgbClr val="FFFF00"/>
                </a:solidFill>
                <a:latin typeface="Baskerville SemiBold" panose="02020502070401020303" pitchFamily="18" charset="0"/>
                <a:ea typeface="Baskerville SemiBold" panose="02020502070401020303" pitchFamily="18" charset="0"/>
              </a:rPr>
              <a:t>Jesus comes </a:t>
            </a:r>
            <a:r>
              <a:rPr lang="en-GB" sz="3600" b="1" kern="100" dirty="0">
                <a:solidFill>
                  <a:srgbClr val="FFFF00"/>
                </a:solidFill>
                <a:latin typeface="Baskerville SemiBold" panose="02020502070401020303" pitchFamily="18" charset="0"/>
                <a:ea typeface="Baskerville SemiBold" panose="02020502070401020303" pitchFamily="18" charset="0"/>
              </a:rPr>
              <a:t>with </a:t>
            </a:r>
            <a:r>
              <a:rPr lang="en-GB" sz="3600" b="1" u="none" strike="noStrike" kern="100" dirty="0">
                <a:solidFill>
                  <a:srgbClr val="FFFF00"/>
                </a:solidFill>
                <a:latin typeface="Baskerville SemiBold" panose="02020502070401020303" pitchFamily="18" charset="0"/>
                <a:ea typeface="Baskerville SemiBold" panose="02020502070401020303" pitchFamily="18" charset="0"/>
              </a:rPr>
              <a:t>PEACE </a:t>
            </a:r>
          </a:p>
          <a:p>
            <a:pPr marL="0" indent="0" algn="l">
              <a:lnSpc>
                <a:spcPct val="100000"/>
              </a:lnSpc>
              <a:buNone/>
            </a:pPr>
            <a:r>
              <a:rPr lang="en-GB" sz="3600" b="1" baseline="30000" dirty="0">
                <a:solidFill>
                  <a:schemeClr val="bg1"/>
                </a:solidFill>
                <a:effectLst/>
                <a:latin typeface="Baskerville SemiBold" panose="02020502070401020303" pitchFamily="18" charset="0"/>
                <a:ea typeface="Baskerville SemiBold" panose="02020502070401020303" pitchFamily="18" charset="0"/>
              </a:rPr>
              <a:t>19 </a:t>
            </a:r>
            <a:r>
              <a:rPr lang="en-GB" sz="3600" b="1" dirty="0">
                <a:solidFill>
                  <a:schemeClr val="bg1"/>
                </a:solidFill>
                <a:effectLst/>
                <a:latin typeface="Baskerville SemiBold" panose="02020502070401020303" pitchFamily="18" charset="0"/>
                <a:ea typeface="Baskerville SemiBold" panose="02020502070401020303" pitchFamily="18" charset="0"/>
              </a:rPr>
              <a:t>On the evening of that first day of the week, when the disciples were together, with the doors locked for fear of the Jewish leaders, </a:t>
            </a:r>
            <a:r>
              <a:rPr lang="en-GB" sz="3600" b="1" dirty="0">
                <a:solidFill>
                  <a:srgbClr val="FFFF00"/>
                </a:solidFill>
                <a:effectLst/>
                <a:latin typeface="Baskerville SemiBold" panose="02020502070401020303" pitchFamily="18" charset="0"/>
                <a:ea typeface="Baskerville SemiBold" panose="02020502070401020303" pitchFamily="18" charset="0"/>
              </a:rPr>
              <a:t>Jesus came and stood among them and said, “</a:t>
            </a:r>
            <a:r>
              <a:rPr lang="en-GB" sz="3600" b="1" u="sng" dirty="0">
                <a:solidFill>
                  <a:srgbClr val="FFFF00"/>
                </a:solidFill>
                <a:effectLst/>
                <a:latin typeface="Baskerville SemiBold" panose="02020502070401020303" pitchFamily="18" charset="0"/>
                <a:ea typeface="Baskerville SemiBold" panose="02020502070401020303" pitchFamily="18" charset="0"/>
              </a:rPr>
              <a:t>Peace</a:t>
            </a:r>
            <a:r>
              <a:rPr lang="en-GB" sz="3600" b="1" dirty="0">
                <a:solidFill>
                  <a:srgbClr val="FFFF00"/>
                </a:solidFill>
                <a:effectLst/>
                <a:latin typeface="Baskerville SemiBold" panose="02020502070401020303" pitchFamily="18" charset="0"/>
                <a:ea typeface="Baskerville SemiBold" panose="02020502070401020303" pitchFamily="18" charset="0"/>
              </a:rPr>
              <a:t> be with you!” </a:t>
            </a:r>
            <a:r>
              <a:rPr lang="en-GB" sz="3600" b="1" baseline="30000" dirty="0">
                <a:solidFill>
                  <a:schemeClr val="bg1"/>
                </a:solidFill>
                <a:effectLst/>
                <a:latin typeface="Baskerville SemiBold" panose="02020502070401020303" pitchFamily="18" charset="0"/>
                <a:ea typeface="Baskerville SemiBold" panose="02020502070401020303" pitchFamily="18" charset="0"/>
              </a:rPr>
              <a:t>20 </a:t>
            </a:r>
            <a:r>
              <a:rPr lang="en-GB" sz="3600" b="1" dirty="0">
                <a:solidFill>
                  <a:schemeClr val="bg1"/>
                </a:solidFill>
                <a:effectLst/>
                <a:latin typeface="Baskerville SemiBold" panose="02020502070401020303" pitchFamily="18" charset="0"/>
                <a:ea typeface="Baskerville SemiBold" panose="02020502070401020303" pitchFamily="18" charset="0"/>
              </a:rPr>
              <a:t>After he said this, he showed them his hands and side. The disciples were overjoyed when they saw the Lord. </a:t>
            </a:r>
          </a:p>
          <a:p>
            <a:pPr marL="0" indent="0" algn="l">
              <a:lnSpc>
                <a:spcPct val="100000"/>
              </a:lnSpc>
              <a:buNone/>
            </a:pPr>
            <a:r>
              <a:rPr lang="en-GB" sz="2000" b="1" dirty="0">
                <a:solidFill>
                  <a:schemeClr val="bg1"/>
                </a:solidFill>
                <a:latin typeface="Baskerville SemiBold" panose="02020502070401020303" pitchFamily="18" charset="0"/>
                <a:ea typeface="Baskerville SemiBold" panose="02020502070401020303" pitchFamily="18" charset="0"/>
              </a:rPr>
              <a:t>John 20:19-20 NIV</a:t>
            </a:r>
            <a:endParaRPr lang="en-GB" sz="2000" b="1" dirty="0">
              <a:solidFill>
                <a:schemeClr val="bg1"/>
              </a:solidFill>
              <a:effectLst/>
              <a:latin typeface="Baskerville SemiBold" panose="02020502070401020303" pitchFamily="18" charset="0"/>
              <a:ea typeface="Baskerville SemiBold" panose="02020502070401020303" pitchFamily="18" charset="0"/>
            </a:endParaRPr>
          </a:p>
          <a:p>
            <a:pPr marL="0" marR="0" indent="0" algn="l" rtl="0">
              <a:lnSpc>
                <a:spcPct val="100000"/>
              </a:lnSpc>
              <a:buNone/>
            </a:pPr>
            <a:endParaRPr lang="en-GB" sz="3600" b="1" u="none" strike="noStrike" kern="100" dirty="0">
              <a:solidFill>
                <a:srgbClr val="FFFF00"/>
              </a:solidFill>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3733516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2695</TotalTime>
  <Words>840</Words>
  <Application>Microsoft Macintosh PowerPoint</Application>
  <PresentationFormat>Widescreen</PresentationFormat>
  <Paragraphs>24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Baskerville SemiBold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Hugh Pearce</cp:lastModifiedBy>
  <cp:revision>53</cp:revision>
  <dcterms:created xsi:type="dcterms:W3CDTF">2021-12-01T10:06:37Z</dcterms:created>
  <dcterms:modified xsi:type="dcterms:W3CDTF">2024-03-08T14:45:47Z</dcterms:modified>
</cp:coreProperties>
</file>