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8"/>
  </p:handoutMasterIdLst>
  <p:sldIdLst>
    <p:sldId id="261" r:id="rId2"/>
    <p:sldId id="264" r:id="rId3"/>
    <p:sldId id="265"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Lst>
  <p:sldSz cx="10160000" cy="5715000"/>
  <p:notesSz cx="6797675" cy="9926638"/>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92929"/>
    <a:srgbClr val="AAB5FE"/>
    <a:srgbClr val="000000"/>
    <a:srgbClr val="FFA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94667" autoAdjust="0"/>
  </p:normalViewPr>
  <p:slideViewPr>
    <p:cSldViewPr>
      <p:cViewPr varScale="1">
        <p:scale>
          <a:sx n="106" d="100"/>
          <a:sy n="106" d="100"/>
        </p:scale>
        <p:origin x="176" y="376"/>
      </p:cViewPr>
      <p:guideLst>
        <p:guide orient="horz" pos="1800"/>
        <p:guide pos="320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0" d="100"/>
          <a:sy n="60" d="100"/>
        </p:scale>
        <p:origin x="-2490"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39F0A8B-1958-42F7-B320-73C4A5EAFDB7}" type="datetimeFigureOut">
              <a:rPr lang="en-GB" smtClean="0"/>
              <a:pPr/>
              <a:t>13/09/2018</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721C377-A4B7-4825-8A41-C510ABE3D30E}" type="slidenum">
              <a:rPr lang="en-GB" smtClean="0"/>
              <a:pPr/>
              <a:t>‹#›</a:t>
            </a:fld>
            <a:endParaRPr lang="en-GB" dirty="0"/>
          </a:p>
        </p:txBody>
      </p:sp>
    </p:spTree>
    <p:extLst>
      <p:ext uri="{BB962C8B-B14F-4D97-AF65-F5344CB8AC3E}">
        <p14:creationId xmlns:p14="http://schemas.microsoft.com/office/powerpoint/2010/main" val="28713703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ries Overview">
    <p:spTree>
      <p:nvGrpSpPr>
        <p:cNvPr id="1" name=""/>
        <p:cNvGrpSpPr/>
        <p:nvPr/>
      </p:nvGrpSpPr>
      <p:grpSpPr>
        <a:xfrm>
          <a:off x="0" y="0"/>
          <a:ext cx="0" cy="0"/>
          <a:chOff x="0" y="0"/>
          <a:chExt cx="0" cy="0"/>
        </a:xfrm>
      </p:grpSpPr>
      <p:sp>
        <p:nvSpPr>
          <p:cNvPr id="3" name="TextBox 2"/>
          <p:cNvSpPr txBox="1"/>
          <p:nvPr userDrawn="1"/>
        </p:nvSpPr>
        <p:spPr>
          <a:xfrm>
            <a:off x="679512" y="547205"/>
            <a:ext cx="8160907" cy="1733680"/>
          </a:xfrm>
          <a:prstGeom prst="rect">
            <a:avLst/>
          </a:prstGeom>
          <a:noFill/>
        </p:spPr>
        <p:txBody>
          <a:bodyPr wrap="square" rtlCol="0">
            <a:spAutoFit/>
          </a:bodyPr>
          <a:lstStyle/>
          <a:p>
            <a:r>
              <a:rPr lang="en-GB" sz="5333" b="1" i="0" dirty="0">
                <a:solidFill>
                  <a:srgbClr val="FFFFFF"/>
                </a:solidFill>
                <a:latin typeface="+mj-lt"/>
              </a:rPr>
              <a:t>EVERYONE</a:t>
            </a:r>
            <a:r>
              <a:rPr lang="en-GB" sz="5333" b="1" i="0" baseline="0" dirty="0">
                <a:solidFill>
                  <a:srgbClr val="FFFFFF"/>
                </a:solidFill>
                <a:latin typeface="+mj-lt"/>
              </a:rPr>
              <a:t> A WITNESS</a:t>
            </a:r>
            <a:endParaRPr lang="en-GB" sz="5333" b="1" i="0" dirty="0">
              <a:solidFill>
                <a:srgbClr val="FFFFFF"/>
              </a:solidFill>
              <a:latin typeface="+mj-lt"/>
            </a:endParaRPr>
          </a:p>
        </p:txBody>
      </p:sp>
      <p:sp>
        <p:nvSpPr>
          <p:cNvPr id="4" name="TextBox 3"/>
          <p:cNvSpPr txBox="1"/>
          <p:nvPr userDrawn="1"/>
        </p:nvSpPr>
        <p:spPr>
          <a:xfrm>
            <a:off x="679512" y="2163550"/>
            <a:ext cx="8160907" cy="2281137"/>
          </a:xfrm>
          <a:prstGeom prst="rect">
            <a:avLst/>
          </a:prstGeom>
          <a:noFill/>
        </p:spPr>
        <p:txBody>
          <a:bodyPr wrap="square" rtlCol="0">
            <a:spAutoFit/>
          </a:bodyPr>
          <a:lstStyle/>
          <a:p>
            <a:pPr marL="571494" indent="-571494">
              <a:buFont typeface="+mj-lt"/>
              <a:buAutoNum type="arabicPeriod"/>
              <a:tabLst>
                <a:tab pos="698493" algn="l"/>
                <a:tab pos="4582538" algn="l"/>
              </a:tabLst>
            </a:pPr>
            <a:r>
              <a:rPr lang="en-GB" sz="3556" i="1" dirty="0">
                <a:solidFill>
                  <a:srgbClr val="FFFFFF"/>
                </a:solidFill>
                <a:latin typeface="+mj-lt"/>
              </a:rPr>
              <a:t>God’s Plan</a:t>
            </a:r>
          </a:p>
          <a:p>
            <a:pPr marL="571494" indent="-571494">
              <a:buFont typeface="+mj-lt"/>
              <a:buAutoNum type="arabicPeriod"/>
              <a:tabLst>
                <a:tab pos="698493" algn="l"/>
                <a:tab pos="4582538" algn="l"/>
              </a:tabLst>
            </a:pPr>
            <a:r>
              <a:rPr lang="en-GB" sz="3556" i="1" dirty="0">
                <a:solidFill>
                  <a:srgbClr val="FFFFFF"/>
                </a:solidFill>
                <a:latin typeface="+mj-lt"/>
              </a:rPr>
              <a:t>Words, Works and Wonders</a:t>
            </a:r>
            <a:endParaRPr lang="en-GB" sz="3556" i="1" baseline="0" dirty="0">
              <a:solidFill>
                <a:srgbClr val="FFFFFF"/>
              </a:solidFill>
              <a:latin typeface="+mj-lt"/>
            </a:endParaRPr>
          </a:p>
          <a:p>
            <a:pPr marL="571494" indent="-571494">
              <a:buFont typeface="+mj-lt"/>
              <a:buAutoNum type="arabicPeriod"/>
              <a:tabLst>
                <a:tab pos="698493" algn="l"/>
                <a:tab pos="4582538" algn="l"/>
              </a:tabLst>
            </a:pPr>
            <a:r>
              <a:rPr lang="en-GB" sz="3556" i="1" baseline="0" dirty="0">
                <a:solidFill>
                  <a:srgbClr val="FFFFFF"/>
                </a:solidFill>
                <a:latin typeface="+mj-lt"/>
              </a:rPr>
              <a:t>Church Community</a:t>
            </a:r>
          </a:p>
          <a:p>
            <a:pPr marL="571494" indent="-571494">
              <a:buFont typeface="+mj-lt"/>
              <a:buAutoNum type="arabicPeriod"/>
              <a:tabLst>
                <a:tab pos="698493" algn="l"/>
                <a:tab pos="4582538" algn="l"/>
              </a:tabLst>
            </a:pPr>
            <a:r>
              <a:rPr lang="en-GB" sz="3556" i="1" baseline="0" dirty="0">
                <a:solidFill>
                  <a:srgbClr val="FFFFFF"/>
                </a:solidFill>
                <a:latin typeface="+mj-lt"/>
              </a:rPr>
              <a:t>The Nations</a:t>
            </a:r>
            <a:endParaRPr lang="en-GB" sz="3556" i="1" dirty="0">
              <a:solidFill>
                <a:srgbClr val="FFFFFF"/>
              </a:solidFill>
              <a:latin typeface="+mj-lt"/>
            </a:endParaRPr>
          </a:p>
        </p:txBody>
      </p:sp>
    </p:spTree>
    <p:extLst>
      <p:ext uri="{BB962C8B-B14F-4D97-AF65-F5344CB8AC3E}">
        <p14:creationId xmlns:p14="http://schemas.microsoft.com/office/powerpoint/2010/main" val="428851776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ain Title and Tag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9511" y="673387"/>
            <a:ext cx="8240916" cy="2424140"/>
          </a:xfrm>
        </p:spPr>
        <p:txBody>
          <a:bodyPr anchor="b"/>
          <a:lstStyle>
            <a:lvl1pPr algn="l">
              <a:defRPr sz="6667" b="1" cap="all">
                <a:solidFill>
                  <a:schemeClr val="bg1"/>
                </a:solidFill>
              </a:defRPr>
            </a:lvl1pPr>
          </a:lstStyle>
          <a:p>
            <a:r>
              <a:rPr lang="en-US" dirty="0"/>
              <a:t>Click to add title</a:t>
            </a:r>
            <a:endParaRPr lang="en-GB" dirty="0"/>
          </a:p>
        </p:txBody>
      </p:sp>
      <p:sp>
        <p:nvSpPr>
          <p:cNvPr id="3" name="Text Placeholder 2"/>
          <p:cNvSpPr>
            <a:spLocks noGrp="1"/>
          </p:cNvSpPr>
          <p:nvPr>
            <p:ph type="body" idx="1" hasCustomPrompt="1"/>
          </p:nvPr>
        </p:nvSpPr>
        <p:spPr>
          <a:xfrm>
            <a:off x="679511" y="3097533"/>
            <a:ext cx="8240916" cy="1680187"/>
          </a:xfrm>
        </p:spPr>
        <p:txBody>
          <a:bodyPr/>
          <a:lstStyle>
            <a:lvl1pPr marL="0" indent="0">
              <a:buNone/>
              <a:defRPr sz="3556" b="1" cap="all" baseline="0">
                <a:solidFill>
                  <a:schemeClr val="bg1"/>
                </a:solidFill>
              </a:defRPr>
            </a:lvl1pPr>
            <a:lvl2pPr marL="507995" indent="0">
              <a:buNone/>
              <a:defRPr sz="2000">
                <a:solidFill>
                  <a:schemeClr val="tx1">
                    <a:tint val="75000"/>
                  </a:schemeClr>
                </a:solidFill>
              </a:defRPr>
            </a:lvl2pPr>
            <a:lvl3pPr marL="1015990" indent="0">
              <a:buNone/>
              <a:defRPr sz="1778">
                <a:solidFill>
                  <a:schemeClr val="tx1">
                    <a:tint val="75000"/>
                  </a:schemeClr>
                </a:solidFill>
              </a:defRPr>
            </a:lvl3pPr>
            <a:lvl4pPr marL="1523985" indent="0">
              <a:buNone/>
              <a:defRPr sz="1556">
                <a:solidFill>
                  <a:schemeClr val="tx1">
                    <a:tint val="75000"/>
                  </a:schemeClr>
                </a:solidFill>
              </a:defRPr>
            </a:lvl4pPr>
            <a:lvl5pPr marL="2031980" indent="0">
              <a:buNone/>
              <a:defRPr sz="1556">
                <a:solidFill>
                  <a:schemeClr val="tx1">
                    <a:tint val="75000"/>
                  </a:schemeClr>
                </a:solidFill>
              </a:defRPr>
            </a:lvl5pPr>
            <a:lvl6pPr marL="2539975" indent="0">
              <a:buNone/>
              <a:defRPr sz="1556">
                <a:solidFill>
                  <a:schemeClr val="tx1">
                    <a:tint val="75000"/>
                  </a:schemeClr>
                </a:solidFill>
              </a:defRPr>
            </a:lvl6pPr>
            <a:lvl7pPr marL="3047970" indent="0">
              <a:buNone/>
              <a:defRPr sz="1556">
                <a:solidFill>
                  <a:schemeClr val="tx1">
                    <a:tint val="75000"/>
                  </a:schemeClr>
                </a:solidFill>
              </a:defRPr>
            </a:lvl7pPr>
            <a:lvl8pPr marL="3555964" indent="0">
              <a:buNone/>
              <a:defRPr sz="1556">
                <a:solidFill>
                  <a:schemeClr val="tx1">
                    <a:tint val="75000"/>
                  </a:schemeClr>
                </a:solidFill>
              </a:defRPr>
            </a:lvl8pPr>
            <a:lvl9pPr marL="4063959" indent="0">
              <a:buNone/>
              <a:defRPr sz="1556">
                <a:solidFill>
                  <a:schemeClr val="tx1">
                    <a:tint val="75000"/>
                  </a:schemeClr>
                </a:solidFill>
              </a:defRPr>
            </a:lvl9pPr>
          </a:lstStyle>
          <a:p>
            <a:pPr lvl="0"/>
            <a:r>
              <a:rPr lang="en-US" dirty="0"/>
              <a:t>Click to add tag line / sub-title</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9527" y="545248"/>
            <a:ext cx="8240908" cy="4328476"/>
          </a:xfrm>
        </p:spPr>
        <p:txBody>
          <a:bodyPr/>
          <a:lstStyle>
            <a:lvl1pPr>
              <a:defRPr>
                <a:solidFill>
                  <a:schemeClr val="bg1"/>
                </a:solidFill>
              </a:defRPr>
            </a:lvl1pPr>
          </a:lstStyle>
          <a:p>
            <a:r>
              <a:rPr lang="en-US" dirty="0"/>
              <a:t>Click to add title</a:t>
            </a:r>
            <a:endParaRPr lang="en-GB" dirty="0"/>
          </a:p>
        </p:txBody>
      </p:sp>
    </p:spTree>
    <p:extLst>
      <p:ext uri="{BB962C8B-B14F-4D97-AF65-F5344CB8AC3E}">
        <p14:creationId xmlns:p14="http://schemas.microsoft.com/office/powerpoint/2010/main" val="187867670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9523" y="545246"/>
            <a:ext cx="8240914" cy="800090"/>
          </a:xfrm>
        </p:spPr>
        <p:txBody>
          <a:bodyPr/>
          <a:lstStyle>
            <a:lvl1pPr>
              <a:defRPr>
                <a:solidFill>
                  <a:schemeClr val="bg1"/>
                </a:solidFill>
              </a:defRPr>
            </a:lvl1pPr>
          </a:lstStyle>
          <a:p>
            <a:r>
              <a:rPr lang="en-US" dirty="0"/>
              <a:t>Click to add title</a:t>
            </a:r>
            <a:endParaRPr lang="en-GB" dirty="0"/>
          </a:p>
        </p:txBody>
      </p:sp>
      <p:sp>
        <p:nvSpPr>
          <p:cNvPr id="3" name="Content Placeholder 2"/>
          <p:cNvSpPr>
            <a:spLocks noGrp="1"/>
          </p:cNvSpPr>
          <p:nvPr>
            <p:ph idx="1"/>
          </p:nvPr>
        </p:nvSpPr>
        <p:spPr>
          <a:xfrm>
            <a:off x="679523" y="1489348"/>
            <a:ext cx="8240914" cy="328836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9527" y="537245"/>
            <a:ext cx="8240908" cy="433648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792273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9513" y="4457685"/>
            <a:ext cx="8080896" cy="400043"/>
          </a:xfrm>
        </p:spPr>
        <p:txBody>
          <a:bodyPr anchor="b"/>
          <a:lstStyle>
            <a:lvl1pPr algn="r">
              <a:defRPr sz="2667" b="0" i="1" cap="none" baseline="0">
                <a:solidFill>
                  <a:schemeClr val="bg1"/>
                </a:solidFill>
              </a:defRPr>
            </a:lvl1pPr>
          </a:lstStyle>
          <a:p>
            <a:r>
              <a:rPr lang="en-US" dirty="0"/>
              <a:t>Click to add quote reference</a:t>
            </a:r>
            <a:endParaRPr lang="en-GB" dirty="0"/>
          </a:p>
        </p:txBody>
      </p:sp>
      <p:sp>
        <p:nvSpPr>
          <p:cNvPr id="3" name="Content Placeholder 2"/>
          <p:cNvSpPr>
            <a:spLocks noGrp="1"/>
          </p:cNvSpPr>
          <p:nvPr>
            <p:ph idx="1" hasCustomPrompt="1"/>
          </p:nvPr>
        </p:nvSpPr>
        <p:spPr>
          <a:xfrm>
            <a:off x="679523" y="537243"/>
            <a:ext cx="8080892" cy="3840427"/>
          </a:xfrm>
        </p:spPr>
        <p:txBody>
          <a:bodyPr anchor="ctr"/>
          <a:lstStyle>
            <a:lvl1pPr algn="l">
              <a:buNone/>
              <a:defRPr i="1" baseline="0">
                <a:solidFill>
                  <a:schemeClr val="bg1"/>
                </a:solidFill>
              </a:defRPr>
            </a:lvl1pPr>
            <a:lvl2pPr>
              <a:buNone/>
              <a:defRPr/>
            </a:lvl2pPr>
            <a:lvl3pPr>
              <a:buNone/>
              <a:defRPr/>
            </a:lvl3pPr>
            <a:lvl4pPr>
              <a:buNone/>
              <a:defRPr/>
            </a:lvl4pPr>
            <a:lvl5pPr>
              <a:buNone/>
              <a:defRPr/>
            </a:lvl5pPr>
          </a:lstStyle>
          <a:p>
            <a:pPr lvl="0"/>
            <a:r>
              <a:rPr lang="en-US" dirty="0"/>
              <a:t>Click to add quote text</a:t>
            </a:r>
            <a:endParaRPr lang="en-GB"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Black">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79512" y="537246"/>
            <a:ext cx="8800978" cy="80009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027" name="Text Placeholder 2"/>
          <p:cNvSpPr>
            <a:spLocks noGrp="1"/>
          </p:cNvSpPr>
          <p:nvPr>
            <p:ph type="body" idx="1"/>
          </p:nvPr>
        </p:nvSpPr>
        <p:spPr bwMode="auto">
          <a:xfrm>
            <a:off x="679512" y="1497349"/>
            <a:ext cx="8800978" cy="36804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79511" y="5177757"/>
            <a:ext cx="1200133" cy="240028"/>
          </a:xfrm>
          <a:prstGeom prst="rect">
            <a:avLst/>
          </a:prstGeom>
        </p:spPr>
        <p:txBody>
          <a:bodyPr vert="horz" lIns="0" tIns="0" rIns="0" bIns="0" rtlCol="0" anchor="b"/>
          <a:lstStyle>
            <a:lvl1pPr algn="l" fontAlgn="auto">
              <a:spcBef>
                <a:spcPts val="0"/>
              </a:spcBef>
              <a:spcAft>
                <a:spcPts val="0"/>
              </a:spcAft>
              <a:defRPr sz="667" b="1" smtClean="0">
                <a:solidFill>
                  <a:schemeClr val="tx1"/>
                </a:solidFill>
                <a:latin typeface="Arial" pitchFamily="34" charset="0"/>
                <a:cs typeface="Arial" pitchFamily="34" charset="0"/>
              </a:defRPr>
            </a:lvl1pPr>
          </a:lstStyle>
          <a:p>
            <a:pPr>
              <a:defRPr/>
            </a:pPr>
            <a:fld id="{2A316BB6-3A37-4FB7-8A3B-238A45745041}" type="datetimeFigureOut">
              <a:rPr lang="en-GB"/>
              <a:pPr>
                <a:defRPr/>
              </a:pPr>
              <a:t>13/09/2018</a:t>
            </a:fld>
            <a:endParaRPr lang="en-GB" dirty="0"/>
          </a:p>
        </p:txBody>
      </p:sp>
      <p:sp>
        <p:nvSpPr>
          <p:cNvPr id="5" name="Footer Placeholder 4"/>
          <p:cNvSpPr>
            <a:spLocks noGrp="1"/>
          </p:cNvSpPr>
          <p:nvPr>
            <p:ph type="ftr" sz="quarter" idx="3"/>
          </p:nvPr>
        </p:nvSpPr>
        <p:spPr>
          <a:xfrm>
            <a:off x="2039662" y="5177763"/>
            <a:ext cx="6080676" cy="240027"/>
          </a:xfrm>
          <a:prstGeom prst="rect">
            <a:avLst/>
          </a:prstGeom>
        </p:spPr>
        <p:txBody>
          <a:bodyPr vert="horz" lIns="0" tIns="0" rIns="0" bIns="0" rtlCol="0" anchor="b"/>
          <a:lstStyle>
            <a:lvl1pPr algn="ctr" fontAlgn="auto">
              <a:spcBef>
                <a:spcPts val="0"/>
              </a:spcBef>
              <a:spcAft>
                <a:spcPts val="0"/>
              </a:spcAft>
              <a:defRPr sz="667" b="1" cap="all" baseline="0" dirty="0">
                <a:solidFill>
                  <a:schemeClr val="tx1"/>
                </a:solidFill>
                <a:latin typeface="Arial" pitchFamily="34" charset="0"/>
                <a:cs typeface="Arial" pitchFamily="34" charset="0"/>
              </a:defRPr>
            </a:lvl1pPr>
          </a:lstStyle>
          <a:p>
            <a:pPr>
              <a:defRPr/>
            </a:pPr>
            <a:endParaRPr lang="en-GB" dirty="0"/>
          </a:p>
        </p:txBody>
      </p:sp>
      <p:sp>
        <p:nvSpPr>
          <p:cNvPr id="6" name="Slide Number Placeholder 5"/>
          <p:cNvSpPr>
            <a:spLocks noGrp="1"/>
          </p:cNvSpPr>
          <p:nvPr>
            <p:ph type="sldNum" sz="quarter" idx="4"/>
          </p:nvPr>
        </p:nvSpPr>
        <p:spPr>
          <a:xfrm>
            <a:off x="8280356" y="5177763"/>
            <a:ext cx="1200133" cy="240027"/>
          </a:xfrm>
          <a:prstGeom prst="rect">
            <a:avLst/>
          </a:prstGeom>
        </p:spPr>
        <p:txBody>
          <a:bodyPr vert="horz" lIns="0" tIns="0" rIns="0" bIns="0" rtlCol="0" anchor="b"/>
          <a:lstStyle>
            <a:lvl1pPr algn="r" fontAlgn="auto">
              <a:spcBef>
                <a:spcPts val="0"/>
              </a:spcBef>
              <a:spcAft>
                <a:spcPts val="0"/>
              </a:spcAft>
              <a:defRPr sz="667" b="1" smtClean="0">
                <a:solidFill>
                  <a:schemeClr val="tx1"/>
                </a:solidFill>
                <a:latin typeface="Arial" pitchFamily="34" charset="0"/>
                <a:cs typeface="Arial" pitchFamily="34" charset="0"/>
              </a:defRPr>
            </a:lvl1pPr>
          </a:lstStyle>
          <a:p>
            <a:pPr>
              <a:defRPr/>
            </a:pPr>
            <a:fld id="{B71BCE80-BA34-487B-B924-41629BD3A7F5}"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846" r:id="rId1"/>
    <p:sldLayoutId id="2147483856" r:id="rId2"/>
    <p:sldLayoutId id="2147483847" r:id="rId3"/>
    <p:sldLayoutId id="2147483855" r:id="rId4"/>
    <p:sldLayoutId id="2147483848" r:id="rId5"/>
    <p:sldLayoutId id="2147483854" r:id="rId6"/>
    <p:sldLayoutId id="2147483849" r:id="rId7"/>
    <p:sldLayoutId id="2147483850" r:id="rId8"/>
    <p:sldLayoutId id="2147483851" r:id="rId9"/>
  </p:sldLayoutIdLst>
  <p:transition>
    <p:fade/>
  </p:transition>
  <p:txStyles>
    <p:titleStyle>
      <a:lvl1pPr algn="l" rtl="0" eaLnBrk="1" fontAlgn="base" hangingPunct="1">
        <a:spcBef>
          <a:spcPct val="0"/>
        </a:spcBef>
        <a:spcAft>
          <a:spcPct val="0"/>
        </a:spcAft>
        <a:defRPr sz="5333" b="1" kern="1200" cap="all">
          <a:solidFill>
            <a:schemeClr val="bg1"/>
          </a:solidFill>
          <a:latin typeface="Georgia" pitchFamily="18" charset="0"/>
          <a:ea typeface="+mj-ea"/>
          <a:cs typeface="Arial" pitchFamily="34" charset="0"/>
        </a:defRPr>
      </a:lvl1pPr>
      <a:lvl2pPr algn="l" rtl="0" eaLnBrk="1" fontAlgn="base" hangingPunct="1">
        <a:spcBef>
          <a:spcPct val="0"/>
        </a:spcBef>
        <a:spcAft>
          <a:spcPct val="0"/>
        </a:spcAft>
        <a:defRPr sz="5333" b="1">
          <a:solidFill>
            <a:schemeClr val="tx1"/>
          </a:solidFill>
          <a:latin typeface="Arial" charset="0"/>
          <a:cs typeface="Arial" charset="0"/>
        </a:defRPr>
      </a:lvl2pPr>
      <a:lvl3pPr algn="l" rtl="0" eaLnBrk="1" fontAlgn="base" hangingPunct="1">
        <a:spcBef>
          <a:spcPct val="0"/>
        </a:spcBef>
        <a:spcAft>
          <a:spcPct val="0"/>
        </a:spcAft>
        <a:defRPr sz="5333" b="1">
          <a:solidFill>
            <a:schemeClr val="tx1"/>
          </a:solidFill>
          <a:latin typeface="Arial" charset="0"/>
          <a:cs typeface="Arial" charset="0"/>
        </a:defRPr>
      </a:lvl3pPr>
      <a:lvl4pPr algn="l" rtl="0" eaLnBrk="1" fontAlgn="base" hangingPunct="1">
        <a:spcBef>
          <a:spcPct val="0"/>
        </a:spcBef>
        <a:spcAft>
          <a:spcPct val="0"/>
        </a:spcAft>
        <a:defRPr sz="5333" b="1">
          <a:solidFill>
            <a:schemeClr val="tx1"/>
          </a:solidFill>
          <a:latin typeface="Arial" charset="0"/>
          <a:cs typeface="Arial" charset="0"/>
        </a:defRPr>
      </a:lvl4pPr>
      <a:lvl5pPr algn="l" rtl="0" eaLnBrk="1" fontAlgn="base" hangingPunct="1">
        <a:spcBef>
          <a:spcPct val="0"/>
        </a:spcBef>
        <a:spcAft>
          <a:spcPct val="0"/>
        </a:spcAft>
        <a:defRPr sz="5333" b="1">
          <a:solidFill>
            <a:schemeClr val="tx1"/>
          </a:solidFill>
          <a:latin typeface="Arial" charset="0"/>
          <a:cs typeface="Arial" charset="0"/>
        </a:defRPr>
      </a:lvl5pPr>
      <a:lvl6pPr marL="507995" algn="ctr" rtl="0" eaLnBrk="1" fontAlgn="base" hangingPunct="1">
        <a:spcBef>
          <a:spcPct val="0"/>
        </a:spcBef>
        <a:spcAft>
          <a:spcPct val="0"/>
        </a:spcAft>
        <a:defRPr sz="4889">
          <a:solidFill>
            <a:schemeClr val="tx1"/>
          </a:solidFill>
          <a:latin typeface="Calibri" pitchFamily="34" charset="0"/>
        </a:defRPr>
      </a:lvl6pPr>
      <a:lvl7pPr marL="1015990" algn="ctr" rtl="0" eaLnBrk="1" fontAlgn="base" hangingPunct="1">
        <a:spcBef>
          <a:spcPct val="0"/>
        </a:spcBef>
        <a:spcAft>
          <a:spcPct val="0"/>
        </a:spcAft>
        <a:defRPr sz="4889">
          <a:solidFill>
            <a:schemeClr val="tx1"/>
          </a:solidFill>
          <a:latin typeface="Calibri" pitchFamily="34" charset="0"/>
        </a:defRPr>
      </a:lvl7pPr>
      <a:lvl8pPr marL="1523985" algn="ctr" rtl="0" eaLnBrk="1" fontAlgn="base" hangingPunct="1">
        <a:spcBef>
          <a:spcPct val="0"/>
        </a:spcBef>
        <a:spcAft>
          <a:spcPct val="0"/>
        </a:spcAft>
        <a:defRPr sz="4889">
          <a:solidFill>
            <a:schemeClr val="tx1"/>
          </a:solidFill>
          <a:latin typeface="Calibri" pitchFamily="34" charset="0"/>
        </a:defRPr>
      </a:lvl8pPr>
      <a:lvl9pPr marL="2031980" algn="ctr" rtl="0" eaLnBrk="1" fontAlgn="base" hangingPunct="1">
        <a:spcBef>
          <a:spcPct val="0"/>
        </a:spcBef>
        <a:spcAft>
          <a:spcPct val="0"/>
        </a:spcAft>
        <a:defRPr sz="4889">
          <a:solidFill>
            <a:schemeClr val="tx1"/>
          </a:solidFill>
          <a:latin typeface="Calibri" pitchFamily="34" charset="0"/>
        </a:defRPr>
      </a:lvl9pPr>
    </p:titleStyle>
    <p:bodyStyle>
      <a:lvl1pPr marL="380996" indent="-380996" algn="l" rtl="0" eaLnBrk="1" fontAlgn="base" hangingPunct="1">
        <a:spcBef>
          <a:spcPct val="20000"/>
        </a:spcBef>
        <a:spcAft>
          <a:spcPct val="0"/>
        </a:spcAft>
        <a:buFont typeface="Arial" charset="0"/>
        <a:buChar char="•"/>
        <a:defRPr sz="4000" kern="1200" baseline="0">
          <a:solidFill>
            <a:schemeClr val="bg1"/>
          </a:solidFill>
          <a:latin typeface="Georgia" pitchFamily="18" charset="0"/>
          <a:ea typeface="+mn-ea"/>
          <a:cs typeface="+mn-cs"/>
        </a:defRPr>
      </a:lvl1pPr>
      <a:lvl2pPr marL="825492" indent="-317497" algn="l" rtl="0" eaLnBrk="1" fontAlgn="base" hangingPunct="1">
        <a:spcBef>
          <a:spcPct val="20000"/>
        </a:spcBef>
        <a:spcAft>
          <a:spcPct val="0"/>
        </a:spcAft>
        <a:buFont typeface="Arial" charset="0"/>
        <a:buChar char="–"/>
        <a:defRPr sz="3556" kern="1200" baseline="0">
          <a:solidFill>
            <a:schemeClr val="bg1"/>
          </a:solidFill>
          <a:latin typeface="Georgia" pitchFamily="18" charset="0"/>
          <a:ea typeface="+mn-ea"/>
          <a:cs typeface="+mn-cs"/>
        </a:defRPr>
      </a:lvl2pPr>
      <a:lvl3pPr marL="1269987" indent="-253997" algn="l" rtl="0" eaLnBrk="1" fontAlgn="base" hangingPunct="1">
        <a:spcBef>
          <a:spcPct val="20000"/>
        </a:spcBef>
        <a:spcAft>
          <a:spcPct val="0"/>
        </a:spcAft>
        <a:buFont typeface="Arial" charset="0"/>
        <a:buChar char="•"/>
        <a:defRPr sz="3111" kern="1200" baseline="0">
          <a:solidFill>
            <a:schemeClr val="bg1"/>
          </a:solidFill>
          <a:latin typeface="Georgia" pitchFamily="18" charset="0"/>
          <a:ea typeface="+mn-ea"/>
          <a:cs typeface="+mn-cs"/>
        </a:defRPr>
      </a:lvl3pPr>
      <a:lvl4pPr marL="1777982" indent="-253997" algn="l" rtl="0" eaLnBrk="1" fontAlgn="base" hangingPunct="1">
        <a:spcBef>
          <a:spcPct val="20000"/>
        </a:spcBef>
        <a:spcAft>
          <a:spcPct val="0"/>
        </a:spcAft>
        <a:buFont typeface="Arial" charset="0"/>
        <a:buChar char="–"/>
        <a:defRPr sz="2667" kern="1200" baseline="0">
          <a:solidFill>
            <a:schemeClr val="bg1"/>
          </a:solidFill>
          <a:latin typeface="Georgia" pitchFamily="18" charset="0"/>
          <a:ea typeface="+mn-ea"/>
          <a:cs typeface="+mn-cs"/>
        </a:defRPr>
      </a:lvl4pPr>
      <a:lvl5pPr marL="2285977" indent="-253997" algn="l" rtl="0" eaLnBrk="1" fontAlgn="base" hangingPunct="1">
        <a:spcBef>
          <a:spcPct val="20000"/>
        </a:spcBef>
        <a:spcAft>
          <a:spcPct val="0"/>
        </a:spcAft>
        <a:buFont typeface="Arial" charset="0"/>
        <a:buChar char="»"/>
        <a:defRPr sz="2667" kern="1200" baseline="0">
          <a:solidFill>
            <a:schemeClr val="bg1"/>
          </a:solidFill>
          <a:latin typeface="Georgia" pitchFamily="18" charset="0"/>
          <a:ea typeface="+mn-ea"/>
          <a:cs typeface="+mn-cs"/>
        </a:defRPr>
      </a:lvl5pPr>
      <a:lvl6pPr marL="2793972"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6pPr>
      <a:lvl7pPr marL="3301967"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7pPr>
      <a:lvl8pPr marL="3809962"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8pPr>
      <a:lvl9pPr marL="4317957" indent="-253997" algn="l" defTabSz="1015990" rtl="0" eaLnBrk="1" latinLnBrk="0" hangingPunct="1">
        <a:spcBef>
          <a:spcPct val="20000"/>
        </a:spcBef>
        <a:buFont typeface="Arial" pitchFamily="34" charset="0"/>
        <a:buChar char="•"/>
        <a:defRPr sz="2222"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27202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John Piper</a:t>
            </a:r>
          </a:p>
        </p:txBody>
      </p:sp>
      <p:sp>
        <p:nvSpPr>
          <p:cNvPr id="3" name="Content Placeholder 2"/>
          <p:cNvSpPr>
            <a:spLocks noGrp="1"/>
          </p:cNvSpPr>
          <p:nvPr>
            <p:ph idx="1"/>
          </p:nvPr>
        </p:nvSpPr>
        <p:spPr/>
        <p:txBody>
          <a:bodyPr/>
          <a:lstStyle/>
          <a:p>
            <a:r>
              <a:rPr lang="en-GB" dirty="0"/>
              <a:t>   If the pursuit of God’s </a:t>
            </a:r>
            <a:r>
              <a:rPr lang="en-GB" b="1" dirty="0"/>
              <a:t>glory</a:t>
            </a:r>
            <a:r>
              <a:rPr lang="en-GB" dirty="0"/>
              <a:t> is not ordered above the pursuit of man’s good in the affections of the heart and the priorities of the church, man will not be well served and God will not be duly honoured.</a:t>
            </a:r>
          </a:p>
        </p:txBody>
      </p:sp>
    </p:spTree>
    <p:extLst>
      <p:ext uri="{BB962C8B-B14F-4D97-AF65-F5344CB8AC3E}">
        <p14:creationId xmlns:p14="http://schemas.microsoft.com/office/powerpoint/2010/main" val="174923013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a:p>
            <a:r>
              <a:rPr lang="en-GB" sz="4444" dirty="0"/>
              <a:t>Guilt</a:t>
            </a:r>
          </a:p>
          <a:p>
            <a:r>
              <a:rPr lang="en-GB" sz="4444" dirty="0"/>
              <a:t>Duty</a:t>
            </a:r>
          </a:p>
          <a:p>
            <a:r>
              <a:rPr lang="en-GB" sz="4444" dirty="0"/>
              <a:t>Need</a:t>
            </a:r>
          </a:p>
          <a:p>
            <a:r>
              <a:rPr lang="en-GB" sz="4444" dirty="0"/>
              <a:t>Compassion</a:t>
            </a:r>
          </a:p>
        </p:txBody>
      </p:sp>
    </p:spTree>
    <p:extLst>
      <p:ext uri="{BB962C8B-B14F-4D97-AF65-F5344CB8AC3E}">
        <p14:creationId xmlns:p14="http://schemas.microsoft.com/office/powerpoint/2010/main" val="33385565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Matthew 9 v 36</a:t>
            </a:r>
          </a:p>
        </p:txBody>
      </p:sp>
      <p:sp>
        <p:nvSpPr>
          <p:cNvPr id="3" name="Content Placeholder 2"/>
          <p:cNvSpPr>
            <a:spLocks noGrp="1"/>
          </p:cNvSpPr>
          <p:nvPr>
            <p:ph idx="1"/>
          </p:nvPr>
        </p:nvSpPr>
        <p:spPr/>
        <p:txBody>
          <a:bodyPr/>
          <a:lstStyle/>
          <a:p>
            <a:r>
              <a:rPr lang="en-GB" dirty="0"/>
              <a:t>   When he saw the crowds, he had compassion on them, because they were harassed and helpless, like sheep without a shepherd.</a:t>
            </a:r>
          </a:p>
        </p:txBody>
      </p:sp>
    </p:spTree>
    <p:extLst>
      <p:ext uri="{BB962C8B-B14F-4D97-AF65-F5344CB8AC3E}">
        <p14:creationId xmlns:p14="http://schemas.microsoft.com/office/powerpoint/2010/main" val="267075978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Glory of god</a:t>
            </a:r>
          </a:p>
        </p:txBody>
      </p:sp>
      <p:sp>
        <p:nvSpPr>
          <p:cNvPr id="3" name="Content Placeholder 2"/>
          <p:cNvSpPr>
            <a:spLocks noGrp="1"/>
          </p:cNvSpPr>
          <p:nvPr>
            <p:ph idx="1"/>
          </p:nvPr>
        </p:nvSpPr>
        <p:spPr/>
        <p:txBody>
          <a:bodyPr/>
          <a:lstStyle/>
          <a:p>
            <a:pPr marL="0" indent="0">
              <a:buNone/>
            </a:pPr>
            <a:endParaRPr lang="en-GB" dirty="0"/>
          </a:p>
          <a:p>
            <a:pPr marL="0" indent="0">
              <a:buNone/>
            </a:pPr>
            <a:r>
              <a:rPr lang="en-GB" dirty="0"/>
              <a:t>Take the news of God’s </a:t>
            </a:r>
            <a:r>
              <a:rPr lang="en-GB" b="1" dirty="0"/>
              <a:t>glory</a:t>
            </a:r>
            <a:r>
              <a:rPr lang="en-GB" dirty="0"/>
              <a:t> to the lost so that they may become true worshippers of Him!</a:t>
            </a:r>
          </a:p>
        </p:txBody>
      </p:sp>
    </p:spTree>
    <p:extLst>
      <p:ext uri="{BB962C8B-B14F-4D97-AF65-F5344CB8AC3E}">
        <p14:creationId xmlns:p14="http://schemas.microsoft.com/office/powerpoint/2010/main" val="34164553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523" y="288329"/>
            <a:ext cx="8240914" cy="728967"/>
          </a:xfrm>
        </p:spPr>
        <p:txBody>
          <a:bodyPr/>
          <a:lstStyle/>
          <a:p>
            <a:r>
              <a:rPr lang="en-GB" dirty="0"/>
              <a:t>Psalm 96</a:t>
            </a:r>
          </a:p>
        </p:txBody>
      </p:sp>
      <p:sp>
        <p:nvSpPr>
          <p:cNvPr id="3" name="Content Placeholder 2"/>
          <p:cNvSpPr>
            <a:spLocks noGrp="1"/>
          </p:cNvSpPr>
          <p:nvPr>
            <p:ph idx="1"/>
          </p:nvPr>
        </p:nvSpPr>
        <p:spPr>
          <a:xfrm>
            <a:off x="359476" y="1337331"/>
            <a:ext cx="8560961" cy="3653740"/>
          </a:xfrm>
        </p:spPr>
        <p:txBody>
          <a:bodyPr/>
          <a:lstStyle/>
          <a:p>
            <a:pPr marL="0" indent="0">
              <a:buNone/>
            </a:pPr>
            <a:r>
              <a:rPr lang="en-GB" sz="3556" dirty="0"/>
              <a:t>This is a prophecy concerning the kingdom of Christ, and the spreading of the gospel over the whole world and before every creature; which gospel will be a word of joy and thanksgiving, of peace, of rejoicing and of a continued sacrifice of praise.</a:t>
            </a:r>
          </a:p>
        </p:txBody>
      </p:sp>
    </p:spTree>
    <p:extLst>
      <p:ext uri="{BB962C8B-B14F-4D97-AF65-F5344CB8AC3E}">
        <p14:creationId xmlns:p14="http://schemas.microsoft.com/office/powerpoint/2010/main" val="25204533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Psalm 96 v 3</a:t>
            </a:r>
          </a:p>
        </p:txBody>
      </p:sp>
      <p:sp>
        <p:nvSpPr>
          <p:cNvPr id="3" name="Content Placeholder 2"/>
          <p:cNvSpPr>
            <a:spLocks noGrp="1"/>
          </p:cNvSpPr>
          <p:nvPr>
            <p:ph idx="1"/>
          </p:nvPr>
        </p:nvSpPr>
        <p:spPr/>
        <p:txBody>
          <a:bodyPr/>
          <a:lstStyle/>
          <a:p>
            <a:r>
              <a:rPr lang="en-GB" dirty="0"/>
              <a:t>Declare his </a:t>
            </a:r>
            <a:r>
              <a:rPr lang="en-GB" b="1" dirty="0"/>
              <a:t>glory</a:t>
            </a:r>
            <a:r>
              <a:rPr lang="en-GB" dirty="0"/>
              <a:t> among the nations</a:t>
            </a:r>
          </a:p>
          <a:p>
            <a:endParaRPr lang="en-GB" sz="2222" dirty="0"/>
          </a:p>
          <a:p>
            <a:r>
              <a:rPr lang="en-GB" dirty="0"/>
              <a:t>Take this news of his </a:t>
            </a:r>
            <a:r>
              <a:rPr lang="en-GB" b="1" dirty="0"/>
              <a:t>glory</a:t>
            </a:r>
            <a:r>
              <a:rPr lang="en-GB" dirty="0"/>
              <a:t> to the lost</a:t>
            </a:r>
          </a:p>
          <a:p>
            <a:endParaRPr lang="en-GB" dirty="0"/>
          </a:p>
        </p:txBody>
      </p:sp>
    </p:spTree>
    <p:extLst>
      <p:ext uri="{BB962C8B-B14F-4D97-AF65-F5344CB8AC3E}">
        <p14:creationId xmlns:p14="http://schemas.microsoft.com/office/powerpoint/2010/main" val="15472626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Melissa Briggs</a:t>
            </a:r>
          </a:p>
        </p:txBody>
      </p:sp>
      <p:sp>
        <p:nvSpPr>
          <p:cNvPr id="3" name="Content Placeholder 2"/>
          <p:cNvSpPr>
            <a:spLocks noGrp="1"/>
          </p:cNvSpPr>
          <p:nvPr>
            <p:ph idx="1"/>
          </p:nvPr>
        </p:nvSpPr>
        <p:spPr/>
        <p:txBody>
          <a:bodyPr/>
          <a:lstStyle/>
          <a:p>
            <a:r>
              <a:rPr lang="en-GB" dirty="0"/>
              <a:t>   Hebrew word (Kavod) is a complicated word to describe because it is grand and complex, rather than concrete. God’s </a:t>
            </a:r>
            <a:r>
              <a:rPr lang="en-GB" b="1" dirty="0"/>
              <a:t>glory</a:t>
            </a:r>
            <a:r>
              <a:rPr lang="en-GB" dirty="0"/>
              <a:t> is impossible to put in a box, as it is endlessly abundant.</a:t>
            </a:r>
          </a:p>
        </p:txBody>
      </p:sp>
    </p:spTree>
    <p:extLst>
      <p:ext uri="{BB962C8B-B14F-4D97-AF65-F5344CB8AC3E}">
        <p14:creationId xmlns:p14="http://schemas.microsoft.com/office/powerpoint/2010/main" val="31001002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b="1" dirty="0"/>
          </a:p>
          <a:p>
            <a:pPr marL="0" indent="0">
              <a:buNone/>
            </a:pPr>
            <a:r>
              <a:rPr lang="en-GB" b="1" dirty="0"/>
              <a:t>Unveils his loving character</a:t>
            </a:r>
          </a:p>
        </p:txBody>
      </p:sp>
    </p:spTree>
    <p:extLst>
      <p:ext uri="{BB962C8B-B14F-4D97-AF65-F5344CB8AC3E}">
        <p14:creationId xmlns:p14="http://schemas.microsoft.com/office/powerpoint/2010/main" val="83928574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Exodus 33 v 19</a:t>
            </a:r>
          </a:p>
        </p:txBody>
      </p:sp>
      <p:sp>
        <p:nvSpPr>
          <p:cNvPr id="3" name="Content Placeholder 2"/>
          <p:cNvSpPr>
            <a:spLocks noGrp="1"/>
          </p:cNvSpPr>
          <p:nvPr>
            <p:ph idx="1"/>
          </p:nvPr>
        </p:nvSpPr>
        <p:spPr/>
        <p:txBody>
          <a:bodyPr/>
          <a:lstStyle/>
          <a:p>
            <a:r>
              <a:rPr lang="en-GB" dirty="0"/>
              <a:t>   I will cause all my goodness to pass in front of you, and l will proclaim my name, the Lord, in your presence. I will have mercy on whom l will have mercy, and l will have compassion on whom l will have compassion.</a:t>
            </a:r>
          </a:p>
        </p:txBody>
      </p:sp>
    </p:spTree>
    <p:extLst>
      <p:ext uri="{BB962C8B-B14F-4D97-AF65-F5344CB8AC3E}">
        <p14:creationId xmlns:p14="http://schemas.microsoft.com/office/powerpoint/2010/main" val="240073400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dirty="0"/>
          </a:p>
          <a:p>
            <a:pPr marL="0" indent="0">
              <a:buNone/>
            </a:pPr>
            <a:r>
              <a:rPr lang="en-GB" b="1" dirty="0"/>
              <a:t>Describes his majesty</a:t>
            </a:r>
          </a:p>
        </p:txBody>
      </p:sp>
    </p:spTree>
    <p:extLst>
      <p:ext uri="{BB962C8B-B14F-4D97-AF65-F5344CB8AC3E}">
        <p14:creationId xmlns:p14="http://schemas.microsoft.com/office/powerpoint/2010/main" val="391938109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5911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Psalm 19 v 1-4</a:t>
            </a:r>
          </a:p>
        </p:txBody>
      </p:sp>
      <p:sp>
        <p:nvSpPr>
          <p:cNvPr id="3" name="Content Placeholder 2"/>
          <p:cNvSpPr>
            <a:spLocks noGrp="1"/>
          </p:cNvSpPr>
          <p:nvPr>
            <p:ph idx="1"/>
          </p:nvPr>
        </p:nvSpPr>
        <p:spPr/>
        <p:txBody>
          <a:bodyPr/>
          <a:lstStyle/>
          <a:p>
            <a:r>
              <a:rPr lang="en-GB" dirty="0"/>
              <a:t>   The heavens declare the </a:t>
            </a:r>
            <a:r>
              <a:rPr lang="en-GB" b="1" dirty="0"/>
              <a:t>glory</a:t>
            </a:r>
            <a:r>
              <a:rPr lang="en-GB" dirty="0"/>
              <a:t> of God; the skies proclaim the work of his hands. Day after day they pour forth speech; night after night they display knowledge. </a:t>
            </a:r>
          </a:p>
        </p:txBody>
      </p:sp>
    </p:spTree>
    <p:extLst>
      <p:ext uri="{BB962C8B-B14F-4D97-AF65-F5344CB8AC3E}">
        <p14:creationId xmlns:p14="http://schemas.microsoft.com/office/powerpoint/2010/main" val="229710053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Psalm 19 v 1-4</a:t>
            </a:r>
          </a:p>
        </p:txBody>
      </p:sp>
      <p:sp>
        <p:nvSpPr>
          <p:cNvPr id="3" name="Content Placeholder 2"/>
          <p:cNvSpPr>
            <a:spLocks noGrp="1"/>
          </p:cNvSpPr>
          <p:nvPr>
            <p:ph idx="1"/>
          </p:nvPr>
        </p:nvSpPr>
        <p:spPr/>
        <p:txBody>
          <a:bodyPr/>
          <a:lstStyle/>
          <a:p>
            <a:r>
              <a:rPr lang="en-GB" dirty="0"/>
              <a:t>   There is no speech or language where their voice is not heard.</a:t>
            </a:r>
          </a:p>
          <a:p>
            <a:r>
              <a:rPr lang="en-GB" dirty="0"/>
              <a:t>   Their voice goes out into all the earth, their words to the ends of the world.</a:t>
            </a:r>
          </a:p>
          <a:p>
            <a:r>
              <a:rPr lang="en-GB" dirty="0"/>
              <a:t> </a:t>
            </a:r>
          </a:p>
        </p:txBody>
      </p:sp>
    </p:spTree>
    <p:extLst>
      <p:ext uri="{BB962C8B-B14F-4D97-AF65-F5344CB8AC3E}">
        <p14:creationId xmlns:p14="http://schemas.microsoft.com/office/powerpoint/2010/main" val="3960022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dirty="0"/>
          </a:p>
          <a:p>
            <a:pPr marL="0" indent="0">
              <a:buNone/>
            </a:pPr>
            <a:r>
              <a:rPr lang="en-GB" b="1" dirty="0"/>
              <a:t>Active presence among his people</a:t>
            </a:r>
          </a:p>
        </p:txBody>
      </p:sp>
    </p:spTree>
    <p:extLst>
      <p:ext uri="{BB962C8B-B14F-4D97-AF65-F5344CB8AC3E}">
        <p14:creationId xmlns:p14="http://schemas.microsoft.com/office/powerpoint/2010/main" val="364277620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 Martyn Lloyd-Jones</a:t>
            </a:r>
          </a:p>
        </p:txBody>
      </p:sp>
      <p:sp>
        <p:nvSpPr>
          <p:cNvPr id="3" name="Content Placeholder 2"/>
          <p:cNvSpPr>
            <a:spLocks noGrp="1"/>
          </p:cNvSpPr>
          <p:nvPr>
            <p:ph idx="1"/>
          </p:nvPr>
        </p:nvSpPr>
        <p:spPr/>
        <p:txBody>
          <a:bodyPr/>
          <a:lstStyle/>
          <a:p>
            <a:r>
              <a:rPr lang="en-GB" dirty="0"/>
              <a:t>   The essential nature of God, it is that which makes God, God!</a:t>
            </a:r>
          </a:p>
        </p:txBody>
      </p:sp>
    </p:spTree>
    <p:extLst>
      <p:ext uri="{BB962C8B-B14F-4D97-AF65-F5344CB8AC3E}">
        <p14:creationId xmlns:p14="http://schemas.microsoft.com/office/powerpoint/2010/main" val="234000425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   God’s awesome greatness on display. God’s </a:t>
            </a:r>
            <a:r>
              <a:rPr lang="en-GB" b="1" dirty="0"/>
              <a:t>glory</a:t>
            </a:r>
            <a:r>
              <a:rPr lang="en-GB" dirty="0"/>
              <a:t> is the public presentation of his infinite worth, majestic beauty, astounding creativity, limitless power, righteous nature, unmatched significance, and perfect holiness; </a:t>
            </a:r>
          </a:p>
        </p:txBody>
      </p:sp>
    </p:spTree>
    <p:extLst>
      <p:ext uri="{BB962C8B-B14F-4D97-AF65-F5344CB8AC3E}">
        <p14:creationId xmlns:p14="http://schemas.microsoft.com/office/powerpoint/2010/main" val="211756742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Melissa Briggs</a:t>
            </a:r>
          </a:p>
        </p:txBody>
      </p:sp>
      <p:sp>
        <p:nvSpPr>
          <p:cNvPr id="3" name="Content Placeholder 2"/>
          <p:cNvSpPr>
            <a:spLocks noGrp="1"/>
          </p:cNvSpPr>
          <p:nvPr>
            <p:ph idx="1"/>
          </p:nvPr>
        </p:nvSpPr>
        <p:spPr/>
        <p:txBody>
          <a:bodyPr/>
          <a:lstStyle/>
          <a:p>
            <a:r>
              <a:rPr lang="en-GB" dirty="0"/>
              <a:t>   he is intrinsically worthy of great honour. God is so weighty and important, that when this is shown forth publicly, it is described as his </a:t>
            </a:r>
            <a:r>
              <a:rPr lang="en-GB" b="1" dirty="0"/>
              <a:t>glory</a:t>
            </a:r>
            <a:r>
              <a:rPr lang="en-GB" dirty="0"/>
              <a:t>.</a:t>
            </a:r>
          </a:p>
        </p:txBody>
      </p:sp>
    </p:spTree>
    <p:extLst>
      <p:ext uri="{BB962C8B-B14F-4D97-AF65-F5344CB8AC3E}">
        <p14:creationId xmlns:p14="http://schemas.microsoft.com/office/powerpoint/2010/main" val="289419053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   </a:t>
            </a:r>
          </a:p>
          <a:p>
            <a:r>
              <a:rPr lang="en-GB" dirty="0"/>
              <a:t>   Ascribe to the Lord </a:t>
            </a:r>
            <a:r>
              <a:rPr lang="en-GB" b="1" dirty="0"/>
              <a:t>glory</a:t>
            </a:r>
            <a:r>
              <a:rPr lang="en-GB" dirty="0"/>
              <a:t> and strength</a:t>
            </a:r>
          </a:p>
          <a:p>
            <a:endParaRPr lang="en-GB" sz="2222" dirty="0"/>
          </a:p>
          <a:p>
            <a:r>
              <a:rPr lang="en-GB" dirty="0"/>
              <a:t>   Ascribe to the Lord the </a:t>
            </a:r>
            <a:r>
              <a:rPr lang="en-GB" b="1" dirty="0"/>
              <a:t>glory</a:t>
            </a:r>
            <a:r>
              <a:rPr lang="en-GB" dirty="0"/>
              <a:t> due his name</a:t>
            </a:r>
          </a:p>
          <a:p>
            <a:endParaRPr lang="en-GB" dirty="0"/>
          </a:p>
          <a:p>
            <a:endParaRPr lang="en-GB" dirty="0"/>
          </a:p>
        </p:txBody>
      </p:sp>
    </p:spTree>
    <p:extLst>
      <p:ext uri="{BB962C8B-B14F-4D97-AF65-F5344CB8AC3E}">
        <p14:creationId xmlns:p14="http://schemas.microsoft.com/office/powerpoint/2010/main" val="178839920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Psalm 96 v 7-9</a:t>
            </a:r>
          </a:p>
        </p:txBody>
      </p:sp>
      <p:sp>
        <p:nvSpPr>
          <p:cNvPr id="3" name="Content Placeholder 2"/>
          <p:cNvSpPr>
            <a:spLocks noGrp="1"/>
          </p:cNvSpPr>
          <p:nvPr>
            <p:ph idx="1"/>
          </p:nvPr>
        </p:nvSpPr>
        <p:spPr/>
        <p:txBody>
          <a:bodyPr/>
          <a:lstStyle/>
          <a:p>
            <a:r>
              <a:rPr lang="en-GB" dirty="0"/>
              <a:t>   Bring an offering and come </a:t>
            </a:r>
          </a:p>
          <a:p>
            <a:r>
              <a:rPr lang="en-GB" dirty="0"/>
              <a:t>   into his courts</a:t>
            </a:r>
          </a:p>
          <a:p>
            <a:endParaRPr lang="en-GB" sz="2222" dirty="0"/>
          </a:p>
          <a:p>
            <a:r>
              <a:rPr lang="en-GB" dirty="0"/>
              <a:t>   Worship the Lord in the splendour of his holiness</a:t>
            </a:r>
          </a:p>
        </p:txBody>
      </p:sp>
    </p:spTree>
    <p:extLst>
      <p:ext uri="{BB962C8B-B14F-4D97-AF65-F5344CB8AC3E}">
        <p14:creationId xmlns:p14="http://schemas.microsoft.com/office/powerpoint/2010/main" val="39581128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Steven Hawthorne</a:t>
            </a:r>
          </a:p>
        </p:txBody>
      </p:sp>
      <p:sp>
        <p:nvSpPr>
          <p:cNvPr id="3" name="Content Placeholder 2"/>
          <p:cNvSpPr>
            <a:spLocks noGrp="1"/>
          </p:cNvSpPr>
          <p:nvPr>
            <p:ph idx="1"/>
          </p:nvPr>
        </p:nvSpPr>
        <p:spPr/>
        <p:txBody>
          <a:bodyPr/>
          <a:lstStyle/>
          <a:p>
            <a:r>
              <a:rPr lang="en-GB" dirty="0"/>
              <a:t>   God reveals his glory in order to receive glory</a:t>
            </a:r>
          </a:p>
        </p:txBody>
      </p:sp>
    </p:spTree>
    <p:extLst>
      <p:ext uri="{BB962C8B-B14F-4D97-AF65-F5344CB8AC3E}">
        <p14:creationId xmlns:p14="http://schemas.microsoft.com/office/powerpoint/2010/main" val="419118340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476" y="141374"/>
            <a:ext cx="9398000" cy="528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235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222" y="391584"/>
            <a:ext cx="7055556" cy="4931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85371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Exodus 9 v 13-16</a:t>
            </a:r>
          </a:p>
        </p:txBody>
      </p:sp>
      <p:sp>
        <p:nvSpPr>
          <p:cNvPr id="3" name="Content Placeholder 2"/>
          <p:cNvSpPr>
            <a:spLocks noGrp="1"/>
          </p:cNvSpPr>
          <p:nvPr>
            <p:ph idx="1"/>
          </p:nvPr>
        </p:nvSpPr>
        <p:spPr/>
        <p:txBody>
          <a:bodyPr/>
          <a:lstStyle/>
          <a:p>
            <a:pPr marL="0" indent="0">
              <a:buNone/>
            </a:pPr>
            <a:r>
              <a:rPr lang="en-GB" dirty="0"/>
              <a:t>There was no one like God in all the earth</a:t>
            </a:r>
          </a:p>
          <a:p>
            <a:pPr marL="0" indent="0">
              <a:buNone/>
            </a:pPr>
            <a:endParaRPr lang="en-GB" sz="2000" dirty="0"/>
          </a:p>
          <a:p>
            <a:pPr marL="0" indent="0">
              <a:buNone/>
            </a:pPr>
            <a:r>
              <a:rPr lang="en-GB" dirty="0"/>
              <a:t>He might show Pharaoh his power so that God’s name might be proclaimed in all the earth </a:t>
            </a:r>
          </a:p>
          <a:p>
            <a:endParaRPr lang="en-GB" dirty="0"/>
          </a:p>
        </p:txBody>
      </p:sp>
    </p:spTree>
    <p:extLst>
      <p:ext uri="{BB962C8B-B14F-4D97-AF65-F5344CB8AC3E}">
        <p14:creationId xmlns:p14="http://schemas.microsoft.com/office/powerpoint/2010/main" val="23716850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Exodus 14 v 4, 17 &amp; 18</a:t>
            </a:r>
          </a:p>
        </p:txBody>
      </p:sp>
      <p:sp>
        <p:nvSpPr>
          <p:cNvPr id="3" name="Content Placeholder 2"/>
          <p:cNvSpPr>
            <a:spLocks noGrp="1"/>
          </p:cNvSpPr>
          <p:nvPr>
            <p:ph idx="1"/>
          </p:nvPr>
        </p:nvSpPr>
        <p:spPr/>
        <p:txBody>
          <a:bodyPr/>
          <a:lstStyle/>
          <a:p>
            <a:r>
              <a:rPr lang="en-GB" dirty="0"/>
              <a:t>   </a:t>
            </a:r>
            <a:r>
              <a:rPr lang="en-GB" sz="5333" dirty="0"/>
              <a:t>He will have gotten </a:t>
            </a:r>
            <a:r>
              <a:rPr lang="en-GB" sz="5333" b="1" dirty="0"/>
              <a:t>glory</a:t>
            </a:r>
            <a:r>
              <a:rPr lang="en-GB" sz="5333" dirty="0"/>
              <a:t> over them </a:t>
            </a:r>
          </a:p>
        </p:txBody>
      </p:sp>
    </p:spTree>
    <p:extLst>
      <p:ext uri="{BB962C8B-B14F-4D97-AF65-F5344CB8AC3E}">
        <p14:creationId xmlns:p14="http://schemas.microsoft.com/office/powerpoint/2010/main" val="244469478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Psalm 106 v 7, 8</a:t>
            </a:r>
          </a:p>
        </p:txBody>
      </p:sp>
      <p:sp>
        <p:nvSpPr>
          <p:cNvPr id="3" name="Content Placeholder 2"/>
          <p:cNvSpPr>
            <a:spLocks noGrp="1"/>
          </p:cNvSpPr>
          <p:nvPr>
            <p:ph idx="1"/>
          </p:nvPr>
        </p:nvSpPr>
        <p:spPr/>
        <p:txBody>
          <a:bodyPr/>
          <a:lstStyle/>
          <a:p>
            <a:r>
              <a:rPr lang="en-GB" dirty="0"/>
              <a:t>   Yet he saved them for his name’s sake, to make his mighty power known </a:t>
            </a:r>
          </a:p>
        </p:txBody>
      </p:sp>
    </p:spTree>
    <p:extLst>
      <p:ext uri="{BB962C8B-B14F-4D97-AF65-F5344CB8AC3E}">
        <p14:creationId xmlns:p14="http://schemas.microsoft.com/office/powerpoint/2010/main" val="11966849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Nehemiah 9 v 9, 10; Daniel 9 v 15</a:t>
            </a:r>
          </a:p>
        </p:txBody>
      </p:sp>
      <p:sp>
        <p:nvSpPr>
          <p:cNvPr id="3" name="Content Placeholder 2"/>
          <p:cNvSpPr>
            <a:spLocks noGrp="1"/>
          </p:cNvSpPr>
          <p:nvPr>
            <p:ph idx="1"/>
          </p:nvPr>
        </p:nvSpPr>
        <p:spPr/>
        <p:txBody>
          <a:bodyPr/>
          <a:lstStyle/>
          <a:p>
            <a:r>
              <a:rPr lang="en-GB" dirty="0"/>
              <a:t>You made a name for yourself which remains to this day</a:t>
            </a:r>
          </a:p>
        </p:txBody>
      </p:sp>
    </p:spTree>
    <p:extLst>
      <p:ext uri="{BB962C8B-B14F-4D97-AF65-F5344CB8AC3E}">
        <p14:creationId xmlns:p14="http://schemas.microsoft.com/office/powerpoint/2010/main" val="147539653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Isaiah 63 v 11-14</a:t>
            </a:r>
          </a:p>
        </p:txBody>
      </p:sp>
      <p:sp>
        <p:nvSpPr>
          <p:cNvPr id="3" name="Content Placeholder 2"/>
          <p:cNvSpPr>
            <a:spLocks noGrp="1"/>
          </p:cNvSpPr>
          <p:nvPr>
            <p:ph idx="1"/>
          </p:nvPr>
        </p:nvSpPr>
        <p:spPr/>
        <p:txBody>
          <a:bodyPr/>
          <a:lstStyle/>
          <a:p>
            <a:r>
              <a:rPr lang="en-GB" dirty="0"/>
              <a:t>To gain for himself everlasting renown</a:t>
            </a:r>
          </a:p>
          <a:p>
            <a:endParaRPr lang="en-GB" sz="2222" dirty="0"/>
          </a:p>
          <a:p>
            <a:r>
              <a:rPr lang="en-GB" dirty="0"/>
              <a:t>To make for yourself a glorious name</a:t>
            </a:r>
          </a:p>
          <a:p>
            <a:endParaRPr lang="en-GB" dirty="0"/>
          </a:p>
        </p:txBody>
      </p:sp>
    </p:spTree>
    <p:extLst>
      <p:ext uri="{BB962C8B-B14F-4D97-AF65-F5344CB8AC3E}">
        <p14:creationId xmlns:p14="http://schemas.microsoft.com/office/powerpoint/2010/main" val="260993262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 b="11811"/>
          <a:stretch/>
        </p:blipFill>
        <p:spPr bwMode="auto">
          <a:xfrm>
            <a:off x="1319582" y="317495"/>
            <a:ext cx="7559040" cy="4999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77714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 Samuel 7 v 23</a:t>
            </a:r>
          </a:p>
        </p:txBody>
      </p:sp>
      <p:sp>
        <p:nvSpPr>
          <p:cNvPr id="3" name="Content Placeholder 2"/>
          <p:cNvSpPr>
            <a:spLocks noGrp="1"/>
          </p:cNvSpPr>
          <p:nvPr>
            <p:ph idx="1"/>
          </p:nvPr>
        </p:nvSpPr>
        <p:spPr/>
        <p:txBody>
          <a:bodyPr/>
          <a:lstStyle/>
          <a:p>
            <a:r>
              <a:rPr lang="en-GB" dirty="0"/>
              <a:t>  And who is like your people Israel – the one nation on earth that God went out to redeem as a people for himself, and to make a name for himself, and …..</a:t>
            </a:r>
          </a:p>
        </p:txBody>
      </p:sp>
    </p:spTree>
    <p:extLst>
      <p:ext uri="{BB962C8B-B14F-4D97-AF65-F5344CB8AC3E}">
        <p14:creationId xmlns:p14="http://schemas.microsoft.com/office/powerpoint/2010/main" val="358000743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91" y="457233"/>
            <a:ext cx="7239000" cy="480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63872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  As for the foreigner who does not belong to your people Israel but has come from a distant land because of your name – for men will hear of your great name and your mighty hand and your outstretched arm - </a:t>
            </a:r>
          </a:p>
        </p:txBody>
      </p:sp>
    </p:spTree>
    <p:extLst>
      <p:ext uri="{BB962C8B-B14F-4D97-AF65-F5344CB8AC3E}">
        <p14:creationId xmlns:p14="http://schemas.microsoft.com/office/powerpoint/2010/main" val="305707588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   when he comes and prays toward this temple, then hear from heaven, your dwelling place, and do whatever the foreigner asks of you, so that all the peoples of the earth may know your name and fear you, </a:t>
            </a:r>
          </a:p>
        </p:txBody>
      </p:sp>
    </p:spTree>
    <p:extLst>
      <p:ext uri="{BB962C8B-B14F-4D97-AF65-F5344CB8AC3E}">
        <p14:creationId xmlns:p14="http://schemas.microsoft.com/office/powerpoint/2010/main" val="36486621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814" y="217207"/>
            <a:ext cx="3674533" cy="524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210800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 Kings 8 v 41-43</a:t>
            </a:r>
          </a:p>
        </p:txBody>
      </p:sp>
      <p:sp>
        <p:nvSpPr>
          <p:cNvPr id="3" name="Content Placeholder 2"/>
          <p:cNvSpPr>
            <a:spLocks noGrp="1"/>
          </p:cNvSpPr>
          <p:nvPr>
            <p:ph idx="1"/>
          </p:nvPr>
        </p:nvSpPr>
        <p:spPr/>
        <p:txBody>
          <a:bodyPr/>
          <a:lstStyle/>
          <a:p>
            <a:r>
              <a:rPr lang="en-GB" dirty="0"/>
              <a:t>  as do your own people Israel, and may know that this house l have built bears your name</a:t>
            </a:r>
          </a:p>
        </p:txBody>
      </p:sp>
    </p:spTree>
    <p:extLst>
      <p:ext uri="{BB962C8B-B14F-4D97-AF65-F5344CB8AC3E}">
        <p14:creationId xmlns:p14="http://schemas.microsoft.com/office/powerpoint/2010/main" val="142354889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 Kings 8 v 60</a:t>
            </a:r>
          </a:p>
        </p:txBody>
      </p:sp>
      <p:sp>
        <p:nvSpPr>
          <p:cNvPr id="3" name="Content Placeholder 2"/>
          <p:cNvSpPr>
            <a:spLocks noGrp="1"/>
          </p:cNvSpPr>
          <p:nvPr>
            <p:ph idx="1"/>
          </p:nvPr>
        </p:nvSpPr>
        <p:spPr/>
        <p:txBody>
          <a:bodyPr/>
          <a:lstStyle/>
          <a:p>
            <a:r>
              <a:rPr lang="en-GB" dirty="0"/>
              <a:t>   So that all the peoples of the earth may know that the Lord is God and that there is no other.</a:t>
            </a:r>
          </a:p>
        </p:txBody>
      </p:sp>
    </p:spTree>
    <p:extLst>
      <p:ext uri="{BB962C8B-B14F-4D97-AF65-F5344CB8AC3E}">
        <p14:creationId xmlns:p14="http://schemas.microsoft.com/office/powerpoint/2010/main" val="412003321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Psalm 67</a:t>
            </a:r>
          </a:p>
        </p:txBody>
      </p:sp>
      <p:sp>
        <p:nvSpPr>
          <p:cNvPr id="3" name="Content Placeholder 2"/>
          <p:cNvSpPr>
            <a:spLocks noGrp="1"/>
          </p:cNvSpPr>
          <p:nvPr>
            <p:ph idx="1"/>
          </p:nvPr>
        </p:nvSpPr>
        <p:spPr/>
        <p:txBody>
          <a:bodyPr/>
          <a:lstStyle/>
          <a:p>
            <a:pPr marL="0" indent="0">
              <a:buNone/>
            </a:pPr>
            <a:r>
              <a:rPr lang="en-GB" dirty="0"/>
              <a:t>Your ways may be known on the earth, your salvation among all nations</a:t>
            </a:r>
          </a:p>
          <a:p>
            <a:pPr marL="0" indent="0">
              <a:buNone/>
            </a:pPr>
            <a:endParaRPr lang="en-GB" sz="1778" dirty="0"/>
          </a:p>
          <a:p>
            <a:pPr marL="0" indent="0">
              <a:buNone/>
            </a:pPr>
            <a:r>
              <a:rPr lang="en-GB" dirty="0"/>
              <a:t>All the ends of the earth will fear him!</a:t>
            </a:r>
          </a:p>
        </p:txBody>
      </p:sp>
    </p:spTree>
    <p:extLst>
      <p:ext uri="{BB962C8B-B14F-4D97-AF65-F5344CB8AC3E}">
        <p14:creationId xmlns:p14="http://schemas.microsoft.com/office/powerpoint/2010/main" val="425776888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74" y="847453"/>
            <a:ext cx="9411123" cy="3877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37971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Ezekiel 36 v 16-23</a:t>
            </a:r>
          </a:p>
        </p:txBody>
      </p:sp>
      <p:sp>
        <p:nvSpPr>
          <p:cNvPr id="3" name="Content Placeholder 2"/>
          <p:cNvSpPr>
            <a:spLocks noGrp="1"/>
          </p:cNvSpPr>
          <p:nvPr>
            <p:ph idx="1"/>
          </p:nvPr>
        </p:nvSpPr>
        <p:spPr/>
        <p:txBody>
          <a:bodyPr/>
          <a:lstStyle/>
          <a:p>
            <a:r>
              <a:rPr lang="en-GB" dirty="0"/>
              <a:t>   It is not for your sake, O house of Israel, that l am going to do these things, but for the sake of my holy name, which you have profaned among the nations.</a:t>
            </a:r>
          </a:p>
        </p:txBody>
      </p:sp>
    </p:spTree>
    <p:extLst>
      <p:ext uri="{BB962C8B-B14F-4D97-AF65-F5344CB8AC3E}">
        <p14:creationId xmlns:p14="http://schemas.microsoft.com/office/powerpoint/2010/main" val="361884498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John 1 v 14</a:t>
            </a:r>
          </a:p>
        </p:txBody>
      </p:sp>
      <p:sp>
        <p:nvSpPr>
          <p:cNvPr id="3" name="Content Placeholder 2"/>
          <p:cNvSpPr>
            <a:spLocks noGrp="1"/>
          </p:cNvSpPr>
          <p:nvPr>
            <p:ph idx="1"/>
          </p:nvPr>
        </p:nvSpPr>
        <p:spPr/>
        <p:txBody>
          <a:bodyPr/>
          <a:lstStyle/>
          <a:p>
            <a:r>
              <a:rPr lang="en-GB" dirty="0"/>
              <a:t>   We have seen his </a:t>
            </a:r>
            <a:r>
              <a:rPr lang="en-GB" b="1" dirty="0"/>
              <a:t>glory</a:t>
            </a:r>
            <a:r>
              <a:rPr lang="en-GB" dirty="0"/>
              <a:t>, the </a:t>
            </a:r>
            <a:r>
              <a:rPr lang="en-GB" b="1" dirty="0"/>
              <a:t>glory</a:t>
            </a:r>
            <a:r>
              <a:rPr lang="en-GB" dirty="0"/>
              <a:t> of the One and Only, who came from the Father, full of grace and truth.</a:t>
            </a:r>
          </a:p>
        </p:txBody>
      </p:sp>
    </p:spTree>
    <p:extLst>
      <p:ext uri="{BB962C8B-B14F-4D97-AF65-F5344CB8AC3E}">
        <p14:creationId xmlns:p14="http://schemas.microsoft.com/office/powerpoint/2010/main" val="281911635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John 1 v 16</a:t>
            </a:r>
          </a:p>
        </p:txBody>
      </p:sp>
      <p:sp>
        <p:nvSpPr>
          <p:cNvPr id="3" name="Content Placeholder 2"/>
          <p:cNvSpPr>
            <a:spLocks noGrp="1"/>
          </p:cNvSpPr>
          <p:nvPr>
            <p:ph idx="1"/>
          </p:nvPr>
        </p:nvSpPr>
        <p:spPr/>
        <p:txBody>
          <a:bodyPr/>
          <a:lstStyle/>
          <a:p>
            <a:r>
              <a:rPr lang="en-GB" dirty="0"/>
              <a:t>   No one has ever seen God, but God the One and Only, who is at the Father’s side, has made him known.</a:t>
            </a:r>
          </a:p>
        </p:txBody>
      </p:sp>
    </p:spTree>
    <p:extLst>
      <p:ext uri="{BB962C8B-B14F-4D97-AF65-F5344CB8AC3E}">
        <p14:creationId xmlns:p14="http://schemas.microsoft.com/office/powerpoint/2010/main" val="159118368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Hebrews 1 v 3</a:t>
            </a:r>
          </a:p>
        </p:txBody>
      </p:sp>
      <p:sp>
        <p:nvSpPr>
          <p:cNvPr id="3" name="Content Placeholder 2"/>
          <p:cNvSpPr>
            <a:spLocks noGrp="1"/>
          </p:cNvSpPr>
          <p:nvPr>
            <p:ph idx="1"/>
          </p:nvPr>
        </p:nvSpPr>
        <p:spPr/>
        <p:txBody>
          <a:bodyPr/>
          <a:lstStyle/>
          <a:p>
            <a:r>
              <a:rPr lang="en-GB" dirty="0"/>
              <a:t>  The son is the radiance of God’s </a:t>
            </a:r>
            <a:r>
              <a:rPr lang="en-GB" b="1" dirty="0"/>
              <a:t>glory</a:t>
            </a:r>
            <a:r>
              <a:rPr lang="en-GB" dirty="0"/>
              <a:t> and the exact representation of his being.</a:t>
            </a:r>
          </a:p>
        </p:txBody>
      </p:sp>
    </p:spTree>
    <p:extLst>
      <p:ext uri="{BB962C8B-B14F-4D97-AF65-F5344CB8AC3E}">
        <p14:creationId xmlns:p14="http://schemas.microsoft.com/office/powerpoint/2010/main" val="418231880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sz="4444" dirty="0"/>
          </a:p>
          <a:p>
            <a:pPr marL="0" indent="0">
              <a:buNone/>
            </a:pPr>
            <a:r>
              <a:rPr lang="en-GB" sz="4444" dirty="0"/>
              <a:t>REVEALED IN HIS MIRACULOUS SIGNS</a:t>
            </a:r>
          </a:p>
        </p:txBody>
      </p:sp>
    </p:spTree>
    <p:extLst>
      <p:ext uri="{BB962C8B-B14F-4D97-AF65-F5344CB8AC3E}">
        <p14:creationId xmlns:p14="http://schemas.microsoft.com/office/powerpoint/2010/main" val="159117061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sz="4444" dirty="0"/>
          </a:p>
          <a:p>
            <a:pPr marL="0" indent="0">
              <a:buNone/>
            </a:pPr>
            <a:r>
              <a:rPr lang="en-GB" sz="4444" dirty="0"/>
              <a:t>HIGHLIGHTED IN HIS TEACHING</a:t>
            </a:r>
          </a:p>
        </p:txBody>
      </p:sp>
    </p:spTree>
    <p:extLst>
      <p:ext uri="{BB962C8B-B14F-4D97-AF65-F5344CB8AC3E}">
        <p14:creationId xmlns:p14="http://schemas.microsoft.com/office/powerpoint/2010/main" val="30529692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a:p>
            <a:r>
              <a:rPr lang="en-GB" dirty="0"/>
              <a:t>The act or process of giving</a:t>
            </a:r>
          </a:p>
          <a:p>
            <a:r>
              <a:rPr lang="en-GB" dirty="0"/>
              <a:t>someone a reason for doing</a:t>
            </a:r>
          </a:p>
          <a:p>
            <a:r>
              <a:rPr lang="en-GB" dirty="0"/>
              <a:t>something</a:t>
            </a:r>
          </a:p>
          <a:p>
            <a:endParaRPr lang="en-GB" sz="2222" dirty="0"/>
          </a:p>
          <a:p>
            <a:r>
              <a:rPr lang="en-GB" dirty="0"/>
              <a:t>The condition of being eager to act</a:t>
            </a:r>
          </a:p>
          <a:p>
            <a:r>
              <a:rPr lang="en-GB" dirty="0"/>
              <a:t>or work</a:t>
            </a:r>
          </a:p>
          <a:p>
            <a:endParaRPr lang="en-GB" dirty="0"/>
          </a:p>
        </p:txBody>
      </p:sp>
    </p:spTree>
    <p:extLst>
      <p:ext uri="{BB962C8B-B14F-4D97-AF65-F5344CB8AC3E}">
        <p14:creationId xmlns:p14="http://schemas.microsoft.com/office/powerpoint/2010/main" val="399016634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sz="4444" dirty="0"/>
          </a:p>
          <a:p>
            <a:pPr marL="0" indent="0">
              <a:buNone/>
            </a:pPr>
            <a:r>
              <a:rPr lang="en-GB" sz="4444" dirty="0"/>
              <a:t>DEMONSTRATED IN HIS ACTIONS </a:t>
            </a:r>
          </a:p>
        </p:txBody>
      </p:sp>
    </p:spTree>
    <p:extLst>
      <p:ext uri="{BB962C8B-B14F-4D97-AF65-F5344CB8AC3E}">
        <p14:creationId xmlns:p14="http://schemas.microsoft.com/office/powerpoint/2010/main" val="63117480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636" y="537242"/>
            <a:ext cx="6438900" cy="4607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131944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	THE WISDOM OF GOD</a:t>
            </a:r>
          </a:p>
          <a:p>
            <a:endParaRPr lang="en-GB" sz="2222" dirty="0"/>
          </a:p>
          <a:p>
            <a:r>
              <a:rPr lang="en-GB" dirty="0"/>
              <a:t>	THE HOLINESS &amp; RIGHTEOUSNESS OF GOD</a:t>
            </a:r>
          </a:p>
          <a:p>
            <a:endParaRPr lang="en-GB" sz="2222" dirty="0"/>
          </a:p>
          <a:p>
            <a:r>
              <a:rPr lang="en-GB" dirty="0"/>
              <a:t>	THE LOVE, MERCY AND GRACE OF GOD</a:t>
            </a:r>
          </a:p>
        </p:txBody>
      </p:sp>
    </p:spTree>
    <p:extLst>
      <p:ext uri="{BB962C8B-B14F-4D97-AF65-F5344CB8AC3E}">
        <p14:creationId xmlns:p14="http://schemas.microsoft.com/office/powerpoint/2010/main" val="179260905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  When we show the world how satisfied we are in him – expressing that God is more fulfilling and better than all this world has to offer – then God is beautifully glorified through our lives.</a:t>
            </a:r>
          </a:p>
        </p:txBody>
      </p:sp>
    </p:spTree>
    <p:extLst>
      <p:ext uri="{BB962C8B-B14F-4D97-AF65-F5344CB8AC3E}">
        <p14:creationId xmlns:p14="http://schemas.microsoft.com/office/powerpoint/2010/main" val="193166584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1Peter 2 v 9</a:t>
            </a:r>
          </a:p>
        </p:txBody>
      </p:sp>
      <p:sp>
        <p:nvSpPr>
          <p:cNvPr id="3" name="Content Placeholder 2"/>
          <p:cNvSpPr>
            <a:spLocks noGrp="1"/>
          </p:cNvSpPr>
          <p:nvPr>
            <p:ph idx="1"/>
          </p:nvPr>
        </p:nvSpPr>
        <p:spPr/>
        <p:txBody>
          <a:bodyPr/>
          <a:lstStyle/>
          <a:p>
            <a:r>
              <a:rPr lang="en-GB" dirty="0"/>
              <a:t>  We are a chosen people, a royal priesthood, a holy nation, a people belonging to God, that we may </a:t>
            </a:r>
            <a:r>
              <a:rPr lang="en-GB" b="1" dirty="0"/>
              <a:t>declare the praise </a:t>
            </a:r>
            <a:r>
              <a:rPr lang="en-GB" dirty="0"/>
              <a:t>of him who called us out of darkness into his wonderful light</a:t>
            </a:r>
          </a:p>
        </p:txBody>
      </p:sp>
    </p:spTree>
    <p:extLst>
      <p:ext uri="{BB962C8B-B14F-4D97-AF65-F5344CB8AC3E}">
        <p14:creationId xmlns:p14="http://schemas.microsoft.com/office/powerpoint/2010/main" val="174967919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sz="3556" dirty="0"/>
              <a:t>   Who the community is and how it lives points to God and is an invitation to join the community in praising God. </a:t>
            </a:r>
          </a:p>
          <a:p>
            <a:endParaRPr lang="en-GB" sz="2222" dirty="0"/>
          </a:p>
          <a:p>
            <a:r>
              <a:rPr lang="en-GB" sz="3556" dirty="0"/>
              <a:t>   The church by its life together shows others the nature of the reign of God.</a:t>
            </a:r>
          </a:p>
          <a:p>
            <a:r>
              <a:rPr lang="en-GB" dirty="0"/>
              <a:t> </a:t>
            </a:r>
          </a:p>
        </p:txBody>
      </p:sp>
    </p:spTree>
    <p:extLst>
      <p:ext uri="{BB962C8B-B14F-4D97-AF65-F5344CB8AC3E}">
        <p14:creationId xmlns:p14="http://schemas.microsoft.com/office/powerpoint/2010/main" val="220134260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Barrett</a:t>
            </a:r>
          </a:p>
        </p:txBody>
      </p:sp>
      <p:sp>
        <p:nvSpPr>
          <p:cNvPr id="3" name="Content Placeholder 2"/>
          <p:cNvSpPr>
            <a:spLocks noGrp="1"/>
          </p:cNvSpPr>
          <p:nvPr>
            <p:ph idx="1"/>
          </p:nvPr>
        </p:nvSpPr>
        <p:spPr/>
        <p:txBody>
          <a:bodyPr/>
          <a:lstStyle/>
          <a:p>
            <a:r>
              <a:rPr lang="en-GB" dirty="0"/>
              <a:t>   The church is a preview of life under the rule of God in the age to come, a forerunner of the New Jerusalem, a foretaste of the heavenly banquet, a sign of the reign of God.”</a:t>
            </a:r>
          </a:p>
        </p:txBody>
      </p:sp>
    </p:spTree>
    <p:extLst>
      <p:ext uri="{BB962C8B-B14F-4D97-AF65-F5344CB8AC3E}">
        <p14:creationId xmlns:p14="http://schemas.microsoft.com/office/powerpoint/2010/main" val="334795729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A force or influence that causes someone to do something</a:t>
            </a:r>
          </a:p>
        </p:txBody>
      </p:sp>
    </p:spTree>
    <p:extLst>
      <p:ext uri="{BB962C8B-B14F-4D97-AF65-F5344CB8AC3E}">
        <p14:creationId xmlns:p14="http://schemas.microsoft.com/office/powerpoint/2010/main" val="166881759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dirty="0"/>
          </a:p>
          <a:p>
            <a:pPr marL="0" indent="0">
              <a:buNone/>
            </a:pPr>
            <a:r>
              <a:rPr lang="en-GB" sz="4444" dirty="0"/>
              <a:t>What is the ultimate goal of </a:t>
            </a:r>
          </a:p>
          <a:p>
            <a:pPr marL="0" indent="0">
              <a:buNone/>
            </a:pPr>
            <a:r>
              <a:rPr lang="en-GB" sz="4444" dirty="0"/>
              <a:t>the church? </a:t>
            </a:r>
          </a:p>
        </p:txBody>
      </p:sp>
    </p:spTree>
    <p:extLst>
      <p:ext uri="{BB962C8B-B14F-4D97-AF65-F5344CB8AC3E}">
        <p14:creationId xmlns:p14="http://schemas.microsoft.com/office/powerpoint/2010/main" val="342642083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0" y="343960"/>
            <a:ext cx="3238500" cy="5027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4862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John Piper</a:t>
            </a:r>
          </a:p>
        </p:txBody>
      </p:sp>
      <p:sp>
        <p:nvSpPr>
          <p:cNvPr id="3" name="Content Placeholder 2"/>
          <p:cNvSpPr>
            <a:spLocks noGrp="1"/>
          </p:cNvSpPr>
          <p:nvPr>
            <p:ph idx="1"/>
          </p:nvPr>
        </p:nvSpPr>
        <p:spPr/>
        <p:txBody>
          <a:bodyPr/>
          <a:lstStyle/>
          <a:p>
            <a:r>
              <a:rPr lang="en-GB" dirty="0"/>
              <a:t>Mission is not the ultimate goal of the church. Worship is.</a:t>
            </a:r>
          </a:p>
        </p:txBody>
      </p:sp>
    </p:spTree>
    <p:extLst>
      <p:ext uri="{BB962C8B-B14F-4D97-AF65-F5344CB8AC3E}">
        <p14:creationId xmlns:p14="http://schemas.microsoft.com/office/powerpoint/2010/main" val="3039162777"/>
      </p:ext>
    </p:extLst>
  </p:cSld>
  <p:clrMapOvr>
    <a:masterClrMapping/>
  </p:clrMapOvr>
  <p:transition>
    <p:fade/>
  </p:transition>
</p:sld>
</file>

<file path=ppt/theme/theme1.xml><?xml version="1.0" encoding="utf-8"?>
<a:theme xmlns:a="http://schemas.openxmlformats.org/drawingml/2006/main" name="EOW - Motivation for Mission">
  <a:themeElements>
    <a:clrScheme name="Jesus Our Only Hope">
      <a:dk1>
        <a:srgbClr val="FFFFFF"/>
      </a:dk1>
      <a:lt1>
        <a:sysClr val="window" lastClr="FFFFFF"/>
      </a:lt1>
      <a:dk2>
        <a:srgbClr val="00B0F0"/>
      </a:dk2>
      <a:lt2>
        <a:srgbClr val="00B0F0"/>
      </a:lt2>
      <a:accent1>
        <a:srgbClr val="1F497D"/>
      </a:accent1>
      <a:accent2>
        <a:srgbClr val="0033CC"/>
      </a:accent2>
      <a:accent3>
        <a:srgbClr val="000099"/>
      </a:accent3>
      <a:accent4>
        <a:srgbClr val="0066CC"/>
      </a:accent4>
      <a:accent5>
        <a:srgbClr val="4BACC6"/>
      </a:accent5>
      <a:accent6>
        <a:srgbClr val="00FFCC"/>
      </a:accent6>
      <a:hlink>
        <a:srgbClr val="FFFFFF"/>
      </a:hlink>
      <a:folHlink>
        <a:srgbClr val="FFFFFF"/>
      </a:folHlink>
    </a:clrScheme>
    <a:fontScheme name="City Church">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3200" i="1" dirty="0" smtClean="0">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EOW - Motivation for Mission</Template>
  <TotalTime>201</TotalTime>
  <Words>1172</Words>
  <Application>Microsoft Macintosh PowerPoint</Application>
  <PresentationFormat>Custom</PresentationFormat>
  <Paragraphs>117</Paragraphs>
  <Slides>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Georgia</vt:lpstr>
      <vt:lpstr>EOW - Motivation for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Piper</vt:lpstr>
      <vt:lpstr>John Piper</vt:lpstr>
      <vt:lpstr>PowerPoint Presentation</vt:lpstr>
      <vt:lpstr>Matthew 9 v 36</vt:lpstr>
      <vt:lpstr>Glory of god</vt:lpstr>
      <vt:lpstr>Psalm 96</vt:lpstr>
      <vt:lpstr>Psalm 96 v 3</vt:lpstr>
      <vt:lpstr>Melissa Briggs</vt:lpstr>
      <vt:lpstr>PowerPoint Presentation</vt:lpstr>
      <vt:lpstr>Exodus 33 v 19</vt:lpstr>
      <vt:lpstr>PowerPoint Presentation</vt:lpstr>
      <vt:lpstr>Psalm 19 v 1-4</vt:lpstr>
      <vt:lpstr>Psalm 19 v 1-4</vt:lpstr>
      <vt:lpstr>PowerPoint Presentation</vt:lpstr>
      <vt:lpstr>Dr Martyn Lloyd-Jones</vt:lpstr>
      <vt:lpstr>PowerPoint Presentation</vt:lpstr>
      <vt:lpstr>Melissa Briggs</vt:lpstr>
      <vt:lpstr>PowerPoint Presentation</vt:lpstr>
      <vt:lpstr>Psalm 96 v 7-9</vt:lpstr>
      <vt:lpstr>Steven Hawthorne</vt:lpstr>
      <vt:lpstr>PowerPoint Presentation</vt:lpstr>
      <vt:lpstr>Exodus 9 v 13-16</vt:lpstr>
      <vt:lpstr>Exodus 14 v 4, 17 &amp; 18</vt:lpstr>
      <vt:lpstr>Psalm 106 v 7, 8</vt:lpstr>
      <vt:lpstr>Nehemiah 9 v 9, 10; Daniel 9 v 15</vt:lpstr>
      <vt:lpstr>Isaiah 63 v 11-14</vt:lpstr>
      <vt:lpstr>PowerPoint Presentation</vt:lpstr>
      <vt:lpstr>2 Samuel 7 v 23</vt:lpstr>
      <vt:lpstr>PowerPoint Presentation</vt:lpstr>
      <vt:lpstr>PowerPoint Presentation</vt:lpstr>
      <vt:lpstr>PowerPoint Presentation</vt:lpstr>
      <vt:lpstr>1 Kings 8 v 41-43</vt:lpstr>
      <vt:lpstr>1 Kings 8 v 60</vt:lpstr>
      <vt:lpstr>Psalm 67</vt:lpstr>
      <vt:lpstr>PowerPoint Presentation</vt:lpstr>
      <vt:lpstr>Ezekiel 36 v 16-23</vt:lpstr>
      <vt:lpstr>John 1 v 14</vt:lpstr>
      <vt:lpstr>John 1 v 16</vt:lpstr>
      <vt:lpstr>Hebrews 1 v 3</vt:lpstr>
      <vt:lpstr>PowerPoint Presentation</vt:lpstr>
      <vt:lpstr>PowerPoint Presentation</vt:lpstr>
      <vt:lpstr>PowerPoint Presentation</vt:lpstr>
      <vt:lpstr>PowerPoint Presentation</vt:lpstr>
      <vt:lpstr>PowerPoint Presentation</vt:lpstr>
      <vt:lpstr>PowerPoint Presentation</vt:lpstr>
      <vt:lpstr>1Peter 2 v 9</vt:lpstr>
      <vt:lpstr>PowerPoint Presentation</vt:lpstr>
      <vt:lpstr>Barrett</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Frisby</dc:creator>
  <cp:lastModifiedBy>Microsoft Office User</cp:lastModifiedBy>
  <cp:revision>4</cp:revision>
  <cp:lastPrinted>2016-01-17T08:36:34Z</cp:lastPrinted>
  <dcterms:created xsi:type="dcterms:W3CDTF">2018-09-05T11:23:16Z</dcterms:created>
  <dcterms:modified xsi:type="dcterms:W3CDTF">2018-09-13T15:49:07Z</dcterms:modified>
</cp:coreProperties>
</file>