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67" r:id="rId4"/>
    <p:sldId id="300" r:id="rId5"/>
    <p:sldId id="301" r:id="rId6"/>
    <p:sldId id="293" r:id="rId7"/>
    <p:sldId id="287" r:id="rId8"/>
    <p:sldId id="304" r:id="rId9"/>
    <p:sldId id="303" r:id="rId10"/>
    <p:sldId id="294" r:id="rId11"/>
    <p:sldId id="284" r:id="rId12"/>
    <p:sldId id="295" r:id="rId13"/>
    <p:sldId id="278" r:id="rId14"/>
    <p:sldId id="296" r:id="rId15"/>
    <p:sldId id="310" r:id="rId16"/>
    <p:sldId id="285" r:id="rId17"/>
    <p:sldId id="297" r:id="rId18"/>
    <p:sldId id="305" r:id="rId19"/>
    <p:sldId id="298" r:id="rId20"/>
    <p:sldId id="306" r:id="rId21"/>
    <p:sldId id="308" r:id="rId22"/>
    <p:sldId id="309" r:id="rId23"/>
    <p:sldId id="265" r:id="rId24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952"/>
    <a:srgbClr val="4D5852"/>
    <a:srgbClr val="31483A"/>
    <a:srgbClr val="102818"/>
    <a:srgbClr val="E1B272"/>
    <a:srgbClr val="A79579"/>
    <a:srgbClr val="0F2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94643"/>
  </p:normalViewPr>
  <p:slideViewPr>
    <p:cSldViewPr snapToGrid="0" snapToObjects="1">
      <p:cViewPr>
        <p:scale>
          <a:sx n="125" d="100"/>
          <a:sy n="125" d="100"/>
        </p:scale>
        <p:origin x="1158" y="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244274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5311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48006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937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5311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38600" cy="39433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192608"/>
            <a:ext cx="8229600" cy="88399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076599"/>
            <a:ext cx="4040188" cy="5545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69057"/>
            <a:ext cx="8229600" cy="11310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1" y="0"/>
            <a:ext cx="3008314" cy="10763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9387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057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769564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63924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27 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Whatever happens, conduct yourself in a 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manner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worthy of the gospel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 of Christ.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Philippians 1:27 NIV</a:t>
            </a: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10 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so as to walk in a manner 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worthy of the Lord, </a:t>
            </a:r>
            <a:r>
              <a:rPr lang="en-GB" sz="3000" b="1" dirty="0">
                <a:solidFill>
                  <a:schemeClr val="bg1"/>
                </a:solidFill>
                <a:latin typeface="CMG Sans SemiBold" pitchFamily="2" charset="77"/>
              </a:rPr>
              <a:t>fully pleasing to him: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bearing fruit in every good work</a:t>
            </a:r>
            <a:r>
              <a:rPr lang="en-GB" sz="3000" b="1" dirty="0">
                <a:solidFill>
                  <a:schemeClr val="bg1"/>
                </a:solidFill>
                <a:latin typeface="CMG Sans SemiBold" pitchFamily="2" charset="77"/>
              </a:rPr>
              <a:t> and increasing in the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knowledge of God.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Colossians 1:10 NIV</a:t>
            </a: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85083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8 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And what does the Lord require of you? </a:t>
            </a:r>
            <a:endParaRPr lang="en-GB" sz="18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74522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8 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And what does the Lord require of you? 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To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act justly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 and to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love mercy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 and to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walk humbly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 with your God.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" pitchFamily="2" charset="77"/>
              </a:rPr>
              <a:t>Micah 6:8 NIV</a:t>
            </a:r>
            <a:endParaRPr lang="en-GB" sz="18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83548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How do we have </a:t>
            </a: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 Transformed Attitude To Work</a:t>
            </a: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</a:p>
          <a:p>
            <a:pPr marL="0" lvl="0" indent="0"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Act Justly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Love Mercy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</a:p>
        </p:txBody>
      </p:sp>
    </p:spTree>
    <p:extLst>
      <p:ext uri="{BB962C8B-B14F-4D97-AF65-F5344CB8AC3E}">
        <p14:creationId xmlns:p14="http://schemas.microsoft.com/office/powerpoint/2010/main" val="37943832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How do we have </a:t>
            </a: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 Transformed Attitude To Work</a:t>
            </a: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</a:p>
          <a:p>
            <a:pPr marL="0" lvl="0" indent="0"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MG Sans SemiBold" pitchFamily="2" charset="77"/>
              </a:rPr>
              <a:t>Act Justly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Love Mercy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</a:p>
        </p:txBody>
      </p:sp>
    </p:spTree>
    <p:extLst>
      <p:ext uri="{BB962C8B-B14F-4D97-AF65-F5344CB8AC3E}">
        <p14:creationId xmlns:p14="http://schemas.microsoft.com/office/powerpoint/2010/main" val="32934020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Act Justly</a:t>
            </a:r>
            <a:endParaRPr lang="en-GB" sz="2400" b="1" u="sng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endParaRPr lang="en-GB" sz="2400" b="1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3 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Blessed are those who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act justly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 who always do what is right.</a:t>
            </a:r>
            <a:endParaRPr lang="en-GB" sz="32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MG Sans" pitchFamily="2" charset="77"/>
              </a:rPr>
              <a:t>Psalm 106:3 NIV</a:t>
            </a:r>
            <a:endParaRPr lang="en-GB" sz="2000" dirty="0">
              <a:solidFill>
                <a:schemeClr val="bg1"/>
              </a:solidFill>
              <a:latin typeface="CMG Sans" pitchFamily="2" charset="77"/>
            </a:endParaRPr>
          </a:p>
          <a:p>
            <a:pPr marL="0" indent="0">
              <a:buNone/>
            </a:pPr>
            <a:endParaRPr lang="en-GB" b="1" baseline="300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20 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We are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ambassadors for Christ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since God is making his appeal through us.</a:t>
            </a:r>
            <a:endParaRPr lang="en-GB" sz="32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MG Sans" pitchFamily="2" charset="77"/>
              </a:rPr>
              <a:t>2 Corinthians 5:20 NRSV</a:t>
            </a:r>
            <a:endParaRPr lang="en-GB" sz="2000" dirty="0">
              <a:solidFill>
                <a:schemeClr val="bg1"/>
              </a:solidFill>
              <a:latin typeface="CMG Sans" pitchFamily="2" charset="77"/>
            </a:endParaRPr>
          </a:p>
          <a:p>
            <a:pPr marL="0" lvl="0" indent="0">
              <a:buNone/>
            </a:pPr>
            <a:endParaRPr lang="en-GB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4911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14 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Yet who knows whether you have come to the kingdom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for such a time as this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  <a:endParaRPr lang="en-GB" sz="32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MG Sans" pitchFamily="2" charset="77"/>
              </a:rPr>
              <a:t>Esther 4:14 NIV</a:t>
            </a:r>
            <a:endParaRPr lang="en-GB" sz="2000" dirty="0">
              <a:solidFill>
                <a:schemeClr val="bg1"/>
              </a:solidFill>
              <a:latin typeface="CMG Sans" pitchFamily="2" charset="77"/>
            </a:endParaRPr>
          </a:p>
          <a:p>
            <a:pPr marL="0" lvl="0" indent="0">
              <a:buNone/>
            </a:pPr>
            <a:endParaRPr lang="en-GB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12607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How do we have </a:t>
            </a: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 Transformed Attitude to Work</a:t>
            </a: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</a:p>
          <a:p>
            <a:pPr marL="0" lvl="0" indent="0"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Act Justly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MG Sans SemiBold" pitchFamily="2" charset="77"/>
              </a:rPr>
              <a:t>Love Mercy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</a:p>
        </p:txBody>
      </p:sp>
    </p:spTree>
    <p:extLst>
      <p:ext uri="{BB962C8B-B14F-4D97-AF65-F5344CB8AC3E}">
        <p14:creationId xmlns:p14="http://schemas.microsoft.com/office/powerpoint/2010/main" val="38385302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Love Mercy</a:t>
            </a:r>
            <a:endParaRPr lang="en-GB" sz="2400" b="1" u="sng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endParaRPr lang="en-GB" sz="2400" b="1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24 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No one can serve two masters. Either you will hate one and love the other, or you will be devoted to the one and despise the other.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You cannot serve both God and money.</a:t>
            </a:r>
            <a:endParaRPr lang="en-GB" sz="3200" b="1" u="sng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MG Sans" pitchFamily="2" charset="77"/>
              </a:rPr>
              <a:t>Matthew 6:24 NIV</a:t>
            </a:r>
            <a:endParaRPr lang="en-GB" sz="2000" dirty="0">
              <a:solidFill>
                <a:schemeClr val="bg1"/>
              </a:solidFill>
              <a:latin typeface="CMG Sans" pitchFamily="2" charset="77"/>
            </a:endParaRPr>
          </a:p>
          <a:p>
            <a:pPr marL="0" lvl="0" indent="0">
              <a:buNone/>
            </a:pPr>
            <a:endParaRPr lang="en-GB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72050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How do we have </a:t>
            </a: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 Transformed Attitude To Work</a:t>
            </a: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</a:p>
          <a:p>
            <a:pPr marL="0" lvl="0" indent="0"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Act Justly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Love Mercy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  <a:latin typeface="CMG Sans SemiBold" pitchFamily="2" charset="77"/>
              </a:rPr>
              <a:t>Walk Humbly</a:t>
            </a:r>
          </a:p>
        </p:txBody>
      </p:sp>
    </p:spTree>
    <p:extLst>
      <p:ext uri="{BB962C8B-B14F-4D97-AF65-F5344CB8AC3E}">
        <p14:creationId xmlns:p14="http://schemas.microsoft.com/office/powerpoint/2010/main" val="38135640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4C098-6CA3-F04E-9A03-57528B37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95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  <a:endParaRPr lang="en-GB" sz="2400" b="1" u="sng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endParaRPr lang="en-GB" sz="2400" b="1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“Without the gospel of Jesus, we will have to toil not for the joy of serving others, nor the satisfaction of a job well done, but to make a name for ourselves”</a:t>
            </a:r>
          </a:p>
          <a:p>
            <a:pPr marL="0" lv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Tim Keller – Every Good Endeavour </a:t>
            </a:r>
          </a:p>
          <a:p>
            <a:pPr marL="0" lvl="0" indent="0">
              <a:buNone/>
            </a:pPr>
            <a:endParaRPr lang="en-GB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82611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  <a:endParaRPr lang="en-GB" sz="2400" b="1" u="sng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endParaRPr lang="en-GB" sz="2400" b="1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10 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Humble yourselves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before the Lord, and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He will lift you up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</a:t>
            </a:r>
            <a:endParaRPr lang="en-GB" sz="3200" b="1" u="sng" dirty="0">
              <a:solidFill>
                <a:srgbClr val="FFFF00"/>
              </a:solidFill>
              <a:latin typeface="CMG Sans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CMG Sans" pitchFamily="2" charset="77"/>
              </a:rPr>
              <a:t>James 4:10 NIV</a:t>
            </a:r>
            <a:endParaRPr lang="en-GB" sz="2000" dirty="0">
              <a:solidFill>
                <a:schemeClr val="bg1"/>
              </a:solidFill>
              <a:latin typeface="CMG Sans" pitchFamily="2" charset="77"/>
            </a:endParaRPr>
          </a:p>
          <a:p>
            <a:pPr marL="0" lvl="0" indent="0">
              <a:buNone/>
            </a:pPr>
            <a:endParaRPr lang="en-GB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17616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How do we have </a:t>
            </a:r>
            <a:r>
              <a:rPr lang="en-GB" b="1" u="sng" dirty="0">
                <a:solidFill>
                  <a:schemeClr val="bg1"/>
                </a:solidFill>
                <a:latin typeface="CMG Sans SemiBold" pitchFamily="2" charset="77"/>
              </a:rPr>
              <a:t>A Transformed Attitude To Work</a:t>
            </a: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?</a:t>
            </a:r>
          </a:p>
          <a:p>
            <a:pPr marL="0" lvl="0" indent="0">
              <a:buNone/>
            </a:pPr>
            <a:endParaRPr lang="en-GB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Act Justly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Love Mercy</a:t>
            </a:r>
          </a:p>
          <a:p>
            <a:pPr marL="800100" lvl="1" indent="-342900">
              <a:buFont typeface="+mj-lt"/>
              <a:buAutoNum type="arabicPeriod"/>
            </a:pPr>
            <a:endParaRPr lang="en-GB" sz="16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Walk Humbly</a:t>
            </a:r>
          </a:p>
        </p:txBody>
      </p:sp>
    </p:spTree>
    <p:extLst>
      <p:ext uri="{BB962C8B-B14F-4D97-AF65-F5344CB8AC3E}">
        <p14:creationId xmlns:p14="http://schemas.microsoft.com/office/powerpoint/2010/main" val="35241271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B28A7-C605-D240-82E0-8BEA30A6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07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CD413-F6A7-C046-AAF4-467F1580B0D6}"/>
              </a:ext>
            </a:extLst>
          </p:cNvPr>
          <p:cNvSpPr txBox="1"/>
          <p:nvPr/>
        </p:nvSpPr>
        <p:spPr>
          <a:xfrm>
            <a:off x="868680" y="1910032"/>
            <a:ext cx="740664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b="1" dirty="0">
                <a:solidFill>
                  <a:schemeClr val="bg1"/>
                </a:solidFill>
                <a:latin typeface="CMG Sans SemiBold" pitchFamily="2" charset="77"/>
              </a:rPr>
              <a:t>A TRANSFORMED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b="1" dirty="0">
                <a:solidFill>
                  <a:schemeClr val="bg1"/>
                </a:solidFill>
                <a:latin typeface="CMG Sans SemiBold" pitchFamily="2" charset="77"/>
              </a:rPr>
              <a:t>ATTITUDE TO WORK</a:t>
            </a:r>
          </a:p>
        </p:txBody>
      </p:sp>
    </p:spTree>
    <p:extLst>
      <p:ext uri="{BB962C8B-B14F-4D97-AF65-F5344CB8AC3E}">
        <p14:creationId xmlns:p14="http://schemas.microsoft.com/office/powerpoint/2010/main" val="35841597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840-895C-D23E-C1FE-D0AADF10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C28E7-175D-03E4-7783-DB2793BDD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Hi Ho GIFs | Tenor">
            <a:extLst>
              <a:ext uri="{FF2B5EF4-FFF2-40B4-BE49-F238E27FC236}">
                <a16:creationId xmlns:a16="http://schemas.microsoft.com/office/drawing/2014/main" id="{4D3C504B-65E8-B4A8-3273-F16038B3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58" y="234686"/>
            <a:ext cx="6270172" cy="46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2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840-895C-D23E-C1FE-D0AADF10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C28E7-175D-03E4-7783-DB2793BDD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79AC42-997B-280C-2667-F2402309D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4" y="257174"/>
            <a:ext cx="8229601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949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Idols of Work: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Success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Money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Position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Reputation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092616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63924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Do not conform to the pattern of this world, but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be transformed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by the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renewing of your mind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.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Romans 12:2 NIV</a:t>
            </a: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3560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CD413-F6A7-C046-AAF4-467F1580B0D6}"/>
              </a:ext>
            </a:extLst>
          </p:cNvPr>
          <p:cNvSpPr txBox="1"/>
          <p:nvPr/>
        </p:nvSpPr>
        <p:spPr>
          <a:xfrm>
            <a:off x="868680" y="1910032"/>
            <a:ext cx="740664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b="1" dirty="0">
                <a:solidFill>
                  <a:schemeClr val="bg1"/>
                </a:solidFill>
                <a:latin typeface="CMG Sans" pitchFamily="2" charset="77"/>
              </a:rPr>
              <a:t>Hebrew: </a:t>
            </a:r>
            <a:r>
              <a:rPr lang="en-GB" sz="4000" b="1" i="1" dirty="0" err="1">
                <a:solidFill>
                  <a:schemeClr val="bg1"/>
                </a:solidFill>
                <a:latin typeface="CMG Sans" pitchFamily="2" charset="77"/>
              </a:rPr>
              <a:t>Avodah</a:t>
            </a:r>
            <a:endParaRPr kumimoji="0" lang="en-GB" sz="4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MG Sa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8320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63924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27 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Whatever happens, conduct yourself in a 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manner </a:t>
            </a:r>
            <a:r>
              <a:rPr lang="en-GB" sz="3000" b="1" u="sng" dirty="0">
                <a:solidFill>
                  <a:srgbClr val="FFFF00"/>
                </a:solidFill>
                <a:latin typeface="CMG Sans SemiBold" pitchFamily="2" charset="77"/>
              </a:rPr>
              <a:t>worthy of the gospel</a:t>
            </a:r>
            <a:r>
              <a:rPr lang="en-GB" sz="3000" b="1" dirty="0">
                <a:solidFill>
                  <a:srgbClr val="FFFF00"/>
                </a:solidFill>
                <a:latin typeface="CMG Sans SemiBold" pitchFamily="2" charset="77"/>
              </a:rPr>
              <a:t> of Christ.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Philippians 1:27 NIV</a:t>
            </a: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 algn="l">
              <a:buNone/>
            </a:pPr>
            <a:endParaRPr lang="en-GB" sz="2000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28670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5924</TotalTime>
  <Words>401</Words>
  <Application>Microsoft Office PowerPoint</Application>
  <PresentationFormat>On-screen Show (16:9)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Roman</vt:lpstr>
      <vt:lpstr>Calibri</vt:lpstr>
      <vt:lpstr>CMG Sans</vt:lpstr>
      <vt:lpstr>CMG Sans SemiBold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Clayton</dc:creator>
  <cp:lastModifiedBy>Robert Clayton</cp:lastModifiedBy>
  <cp:revision>45</cp:revision>
  <dcterms:modified xsi:type="dcterms:W3CDTF">2023-02-19T08:58:14Z</dcterms:modified>
</cp:coreProperties>
</file>