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67" r:id="rId4"/>
    <p:sldId id="268" r:id="rId5"/>
    <p:sldId id="269" r:id="rId6"/>
    <p:sldId id="276" r:id="rId7"/>
    <p:sldId id="270" r:id="rId8"/>
    <p:sldId id="272" r:id="rId9"/>
    <p:sldId id="273" r:id="rId10"/>
    <p:sldId id="275" r:id="rId11"/>
    <p:sldId id="271" r:id="rId12"/>
    <p:sldId id="274" r:id="rId13"/>
    <p:sldId id="278" r:id="rId14"/>
    <p:sldId id="285" r:id="rId15"/>
    <p:sldId id="279" r:id="rId16"/>
    <p:sldId id="286" r:id="rId17"/>
    <p:sldId id="288" r:id="rId18"/>
    <p:sldId id="287" r:id="rId19"/>
    <p:sldId id="280" r:id="rId20"/>
    <p:sldId id="282" r:id="rId21"/>
    <p:sldId id="283" r:id="rId22"/>
    <p:sldId id="284" r:id="rId23"/>
    <p:sldId id="289" r:id="rId24"/>
    <p:sldId id="290" r:id="rId25"/>
    <p:sldId id="291" r:id="rId26"/>
    <p:sldId id="281" r:id="rId27"/>
    <p:sldId id="265" r:id="rId28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272"/>
    <a:srgbClr val="A79579"/>
    <a:srgbClr val="0F2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7"/>
    <p:restoredTop sz="94643"/>
  </p:normalViewPr>
  <p:slideViewPr>
    <p:cSldViewPr snapToGrid="0" snapToObjects="1">
      <p:cViewPr varScale="1">
        <p:scale>
          <a:sx n="140" d="100"/>
          <a:sy n="140" d="100"/>
        </p:scale>
        <p:origin x="80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244274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383507"/>
            <a:ext cx="7772400" cy="15311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48006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937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85800" y="1383507"/>
            <a:ext cx="7772400" cy="15311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22312" y="894159"/>
            <a:ext cx="7772401" cy="24110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38600" cy="394335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192608"/>
            <a:ext cx="8229600" cy="88399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076599"/>
            <a:ext cx="4040188" cy="5545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69057"/>
            <a:ext cx="8229600" cy="11310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1" y="0"/>
            <a:ext cx="3008314" cy="10763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9387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69057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4769564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F4A04-A1F9-8D46-9127-62009BE6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52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3FB2C-A6CB-3E4E-AB23-C4EEF9D5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04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F1BB1C-1F3C-5B47-A7DB-F067B034D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587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CARRIES OUT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God carries out work Himself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CARES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God cares for the work he has done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COMMISSIONS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God commissions us to work for and with Him</a:t>
            </a:r>
          </a:p>
        </p:txBody>
      </p:sp>
    </p:spTree>
    <p:extLst>
      <p:ext uri="{BB962C8B-B14F-4D97-AF65-F5344CB8AC3E}">
        <p14:creationId xmlns:p14="http://schemas.microsoft.com/office/powerpoint/2010/main" val="37943832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CARRIES OUT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rgbClr val="FFFF00"/>
                </a:solidFill>
                <a:latin typeface="CMG Sans SemiBold" pitchFamily="2" charset="77"/>
              </a:rPr>
              <a:t>God carries out work Himself</a:t>
            </a:r>
          </a:p>
        </p:txBody>
      </p:sp>
    </p:spTree>
    <p:extLst>
      <p:ext uri="{BB962C8B-B14F-4D97-AF65-F5344CB8AC3E}">
        <p14:creationId xmlns:p14="http://schemas.microsoft.com/office/powerpoint/2010/main" val="4021260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In the beginning God created the heavens and the earth. </a:t>
            </a: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2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 Now the earth was formless and empty, darkness was over the surface of the deep, and the Spirit of God was hovering over the waters…</a:t>
            </a:r>
          </a:p>
          <a:p>
            <a:pPr marL="0" indent="0" algn="l"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Genesis 1:1 NIV </a:t>
            </a:r>
          </a:p>
        </p:txBody>
      </p:sp>
    </p:spTree>
    <p:extLst>
      <p:ext uri="{BB962C8B-B14F-4D97-AF65-F5344CB8AC3E}">
        <p14:creationId xmlns:p14="http://schemas.microsoft.com/office/powerpoint/2010/main" val="17966284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sz="3000" baseline="30000" dirty="0">
                <a:solidFill>
                  <a:schemeClr val="bg1"/>
                </a:solidFill>
                <a:latin typeface="CMG Sans SemiBold" pitchFamily="2" charset="77"/>
              </a:rPr>
              <a:t>1 </a:t>
            </a:r>
            <a:r>
              <a:rPr lang="en-GB" sz="3000" dirty="0">
                <a:solidFill>
                  <a:schemeClr val="bg1"/>
                </a:solidFill>
                <a:latin typeface="CMG Sans SemiBold" pitchFamily="2" charset="77"/>
              </a:rPr>
              <a:t>Thus the heavens and the earth were completed in all their vast array. </a:t>
            </a:r>
            <a:r>
              <a:rPr lang="en-GB" sz="3000" baseline="30000" dirty="0">
                <a:solidFill>
                  <a:schemeClr val="bg1"/>
                </a:solidFill>
                <a:latin typeface="CMG Sans SemiBold" pitchFamily="2" charset="77"/>
              </a:rPr>
              <a:t>2</a:t>
            </a:r>
            <a:r>
              <a:rPr lang="en-GB" sz="3000" dirty="0">
                <a:solidFill>
                  <a:schemeClr val="bg1"/>
                </a:solidFill>
                <a:latin typeface="CMG Sans SemiBold" pitchFamily="2" charset="77"/>
              </a:rPr>
              <a:t> By the seventh day </a:t>
            </a:r>
            <a:r>
              <a:rPr lang="en-GB" sz="3000" dirty="0">
                <a:solidFill>
                  <a:srgbClr val="FFFF00"/>
                </a:solidFill>
                <a:latin typeface="CMG Sans SemiBold" pitchFamily="2" charset="77"/>
              </a:rPr>
              <a:t>God had finished the </a:t>
            </a:r>
            <a:r>
              <a:rPr lang="en-GB" sz="3000" u="sng" dirty="0">
                <a:solidFill>
                  <a:srgbClr val="FFFF00"/>
                </a:solidFill>
                <a:latin typeface="CMG Sans SemiBold" pitchFamily="2" charset="77"/>
              </a:rPr>
              <a:t>work</a:t>
            </a:r>
            <a:r>
              <a:rPr lang="en-GB" sz="3000" dirty="0">
                <a:solidFill>
                  <a:srgbClr val="FFFF00"/>
                </a:solidFill>
                <a:latin typeface="CMG Sans SemiBold" pitchFamily="2" charset="77"/>
              </a:rPr>
              <a:t> he had been doing</a:t>
            </a:r>
            <a:r>
              <a:rPr lang="en-GB" sz="3000" dirty="0">
                <a:solidFill>
                  <a:schemeClr val="bg1"/>
                </a:solidFill>
                <a:latin typeface="CMG Sans SemiBold" pitchFamily="2" charset="77"/>
              </a:rPr>
              <a:t>; so on the seventh day </a:t>
            </a:r>
            <a:r>
              <a:rPr lang="en-GB" sz="3000" dirty="0">
                <a:solidFill>
                  <a:srgbClr val="FFFF00"/>
                </a:solidFill>
                <a:latin typeface="CMG Sans SemiBold" pitchFamily="2" charset="77"/>
              </a:rPr>
              <a:t>he rested from all his </a:t>
            </a:r>
            <a:r>
              <a:rPr lang="en-GB" sz="3000" u="sng" dirty="0">
                <a:solidFill>
                  <a:srgbClr val="FFFF00"/>
                </a:solidFill>
                <a:latin typeface="CMG Sans SemiBold" pitchFamily="2" charset="77"/>
              </a:rPr>
              <a:t>work</a:t>
            </a:r>
            <a:r>
              <a:rPr lang="en-GB" sz="3000" dirty="0">
                <a:solidFill>
                  <a:schemeClr val="bg1"/>
                </a:solidFill>
                <a:latin typeface="CMG Sans SemiBold" pitchFamily="2" charset="77"/>
              </a:rPr>
              <a:t>. </a:t>
            </a:r>
            <a:r>
              <a:rPr lang="en-GB" sz="3000" baseline="30000" dirty="0">
                <a:solidFill>
                  <a:schemeClr val="bg1"/>
                </a:solidFill>
                <a:latin typeface="CMG Sans SemiBold" pitchFamily="2" charset="77"/>
              </a:rPr>
              <a:t>3</a:t>
            </a:r>
            <a:r>
              <a:rPr lang="en-GB" sz="3000" dirty="0">
                <a:solidFill>
                  <a:schemeClr val="bg1"/>
                </a:solidFill>
                <a:latin typeface="CMG Sans SemiBold" pitchFamily="2" charset="77"/>
              </a:rPr>
              <a:t> Then God blessed the seventh day and made it holy, because on it </a:t>
            </a:r>
            <a:r>
              <a:rPr lang="en-GB" sz="3000" dirty="0">
                <a:solidFill>
                  <a:srgbClr val="FFFF00"/>
                </a:solidFill>
                <a:latin typeface="CMG Sans SemiBold" pitchFamily="2" charset="77"/>
              </a:rPr>
              <a:t>he rested from all the </a:t>
            </a:r>
            <a:r>
              <a:rPr lang="en-GB" sz="3000" u="sng" dirty="0">
                <a:solidFill>
                  <a:srgbClr val="FFFF00"/>
                </a:solidFill>
                <a:latin typeface="CMG Sans SemiBold" pitchFamily="2" charset="77"/>
              </a:rPr>
              <a:t>work</a:t>
            </a:r>
            <a:r>
              <a:rPr lang="en-GB" sz="3000" dirty="0">
                <a:solidFill>
                  <a:srgbClr val="FFFF00"/>
                </a:solidFill>
                <a:latin typeface="CMG Sans SemiBold" pitchFamily="2" charset="77"/>
              </a:rPr>
              <a:t> of creating that he had done</a:t>
            </a:r>
            <a:r>
              <a:rPr lang="en-GB" sz="3000" dirty="0">
                <a:solidFill>
                  <a:schemeClr val="bg1"/>
                </a:solidFill>
                <a:latin typeface="CMG Sans SemiBold" pitchFamily="2" charset="77"/>
              </a:rPr>
              <a:t>.</a:t>
            </a:r>
          </a:p>
          <a:p>
            <a:pPr marL="0" indent="0" algn="l">
              <a:buNone/>
            </a:pPr>
            <a:r>
              <a:rPr lang="en-GB" sz="2000" dirty="0">
                <a:solidFill>
                  <a:schemeClr val="bg1"/>
                </a:solidFill>
                <a:latin typeface="CMG Sans SemiBold" pitchFamily="2" charset="77"/>
              </a:rPr>
              <a:t>Genesis 2:1-3 NIV</a:t>
            </a:r>
          </a:p>
        </p:txBody>
      </p:sp>
    </p:spTree>
    <p:extLst>
      <p:ext uri="{BB962C8B-B14F-4D97-AF65-F5344CB8AC3E}">
        <p14:creationId xmlns:p14="http://schemas.microsoft.com/office/powerpoint/2010/main" val="10972515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3400" b="1" baseline="30000" dirty="0">
                <a:solidFill>
                  <a:schemeClr val="bg1"/>
                </a:solidFill>
                <a:latin typeface="CMG Sans SemiBold" pitchFamily="2" charset="77"/>
              </a:rPr>
              <a:t>3 </a:t>
            </a:r>
            <a:r>
              <a:rPr lang="en-GB" sz="3400" b="1" dirty="0">
                <a:solidFill>
                  <a:schemeClr val="bg1"/>
                </a:solidFill>
                <a:latin typeface="CMG Sans SemiBold" pitchFamily="2" charset="77"/>
              </a:rPr>
              <a:t>When I consider your heavens, </a:t>
            </a:r>
            <a:r>
              <a:rPr lang="en-GB" sz="3400" b="1" dirty="0">
                <a:solidFill>
                  <a:srgbClr val="FFFF00"/>
                </a:solidFill>
                <a:latin typeface="CMG Sans SemiBold" pitchFamily="2" charset="77"/>
              </a:rPr>
              <a:t>the </a:t>
            </a:r>
            <a:r>
              <a:rPr lang="en-GB" sz="3400" b="1" u="sng" dirty="0">
                <a:solidFill>
                  <a:srgbClr val="FFFF00"/>
                </a:solidFill>
                <a:latin typeface="CMG Sans SemiBold" pitchFamily="2" charset="77"/>
              </a:rPr>
              <a:t>work</a:t>
            </a:r>
            <a:r>
              <a:rPr lang="en-GB" sz="3400" b="1" dirty="0">
                <a:solidFill>
                  <a:srgbClr val="FFFF00"/>
                </a:solidFill>
                <a:latin typeface="CMG Sans SemiBold" pitchFamily="2" charset="77"/>
              </a:rPr>
              <a:t> of your fingers</a:t>
            </a:r>
            <a:r>
              <a:rPr lang="en-GB" sz="3400" b="1" dirty="0">
                <a:solidFill>
                  <a:schemeClr val="bg1"/>
                </a:solidFill>
                <a:latin typeface="CMG Sans SemiBold" pitchFamily="2" charset="77"/>
              </a:rPr>
              <a:t>, the moon and the stars, which you have set in place, </a:t>
            </a:r>
            <a:r>
              <a:rPr lang="en-GB" sz="3400" b="1" baseline="30000" dirty="0">
                <a:solidFill>
                  <a:schemeClr val="bg1"/>
                </a:solidFill>
                <a:latin typeface="CMG Sans SemiBold" pitchFamily="2" charset="77"/>
              </a:rPr>
              <a:t>4 </a:t>
            </a:r>
            <a:r>
              <a:rPr lang="en-GB" sz="3400" b="1" dirty="0">
                <a:solidFill>
                  <a:schemeClr val="bg1"/>
                </a:solidFill>
                <a:latin typeface="CMG Sans SemiBold" pitchFamily="2" charset="77"/>
              </a:rPr>
              <a:t>what is mankind that you are mindful of them, human beings that you care for them? </a:t>
            </a:r>
          </a:p>
          <a:p>
            <a:pPr marL="0" lvl="0" indent="0" algn="l">
              <a:buNone/>
            </a:pPr>
            <a:r>
              <a:rPr lang="en-GB" sz="2000" dirty="0">
                <a:solidFill>
                  <a:schemeClr val="bg1"/>
                </a:solidFill>
                <a:latin typeface="CMG Sans SemiBold" pitchFamily="2" charset="77"/>
              </a:rPr>
              <a:t>Psalm 8:3-4 NIV</a:t>
            </a:r>
          </a:p>
        </p:txBody>
      </p:sp>
    </p:spTree>
    <p:extLst>
      <p:ext uri="{BB962C8B-B14F-4D97-AF65-F5344CB8AC3E}">
        <p14:creationId xmlns:p14="http://schemas.microsoft.com/office/powerpoint/2010/main" val="14834721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l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4 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I have brought you glory on earth by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finishing the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</a:rPr>
              <a:t>work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you gave me to do.</a:t>
            </a: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</a:p>
          <a:p>
            <a:pPr marL="0" lvl="0" indent="0" algn="l">
              <a:buNone/>
            </a:pPr>
            <a:r>
              <a:rPr lang="en-GB" sz="2000" dirty="0">
                <a:solidFill>
                  <a:schemeClr val="bg1"/>
                </a:solidFill>
                <a:latin typeface="CMG Sans SemiBold" pitchFamily="2" charset="77"/>
              </a:rPr>
              <a:t>John 17:4</a:t>
            </a:r>
          </a:p>
        </p:txBody>
      </p:sp>
    </p:spTree>
    <p:extLst>
      <p:ext uri="{BB962C8B-B14F-4D97-AF65-F5344CB8AC3E}">
        <p14:creationId xmlns:p14="http://schemas.microsoft.com/office/powerpoint/2010/main" val="149356094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CARRIES OUT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God carries out work Himself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CARES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rgbClr val="FFFF00"/>
                </a:solidFill>
                <a:latin typeface="CMG Sans SemiBold" pitchFamily="2" charset="77"/>
              </a:rPr>
              <a:t>God cares for the work he has done</a:t>
            </a:r>
          </a:p>
        </p:txBody>
      </p:sp>
    </p:spTree>
    <p:extLst>
      <p:ext uri="{BB962C8B-B14F-4D97-AF65-F5344CB8AC3E}">
        <p14:creationId xmlns:p14="http://schemas.microsoft.com/office/powerpoint/2010/main" val="8266428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4C098-6CA3-F04E-9A03-57528B37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95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CARES</a:t>
            </a:r>
          </a:p>
          <a:p>
            <a:pPr marL="0" lvl="0" indent="0" algn="ctr">
              <a:buNone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God cares for the work he has done</a:t>
            </a:r>
          </a:p>
          <a:p>
            <a:pPr marL="0" lvl="0" indent="0" algn="l">
              <a:buNone/>
            </a:pPr>
            <a:endParaRPr lang="en-GB" sz="24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 algn="l">
              <a:buNone/>
            </a:pPr>
            <a:endParaRPr lang="en-GB" sz="2400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46518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CARRIES OUT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God carries out work Himself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bg1">
                  <a:lumMod val="85000"/>
                </a:schemeClr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CARES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>
                    <a:lumMod val="85000"/>
                  </a:schemeClr>
                </a:solidFill>
                <a:latin typeface="CMG Sans SemiBold" pitchFamily="2" charset="77"/>
              </a:rPr>
              <a:t>God cares for the work he has done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COMMISSIONS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rgbClr val="FFFF00"/>
                </a:solidFill>
                <a:latin typeface="CMG Sans SemiBold" pitchFamily="2" charset="77"/>
              </a:rPr>
              <a:t>God commissions us to work with and for Him</a:t>
            </a:r>
          </a:p>
        </p:txBody>
      </p:sp>
    </p:spTree>
    <p:extLst>
      <p:ext uri="{BB962C8B-B14F-4D97-AF65-F5344CB8AC3E}">
        <p14:creationId xmlns:p14="http://schemas.microsoft.com/office/powerpoint/2010/main" val="18909364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28 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God blessed them and said to them, ‘Be fruitful and increase in number;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fill the earth and subdue it. Rule over 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the fish in the sea and the birds in the sky and over every living creature that moves on the ground.’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CMG Sans" pitchFamily="2" charset="77"/>
              </a:rPr>
              <a:t>Genesis 1:28 NIV</a:t>
            </a:r>
            <a:endParaRPr lang="en-GB" sz="1800" dirty="0">
              <a:solidFill>
                <a:schemeClr val="bg1"/>
              </a:solidFill>
              <a:latin typeface="CMG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74522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 The </a:t>
            </a:r>
            <a:r>
              <a:rPr lang="en-GB" b="1" cap="small" dirty="0">
                <a:solidFill>
                  <a:schemeClr val="bg1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Lord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 God took the man and put him in the Garden of Eden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it and take </a:t>
            </a:r>
            <a:r>
              <a:rPr lang="en-GB" b="1" u="sng" dirty="0">
                <a:solidFill>
                  <a:srgbClr val="FFFF00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care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of it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Genesis 2:15 NIV</a:t>
            </a:r>
          </a:p>
        </p:txBody>
      </p:sp>
    </p:spTree>
    <p:extLst>
      <p:ext uri="{BB962C8B-B14F-4D97-AF65-F5344CB8AC3E}">
        <p14:creationId xmlns:p14="http://schemas.microsoft.com/office/powerpoint/2010/main" val="30959744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baseline="30000" dirty="0">
                <a:solidFill>
                  <a:schemeClr val="bg1"/>
                </a:solidFill>
                <a:latin typeface="CMG Sans SemiBold" pitchFamily="2" charset="77"/>
              </a:rPr>
              <a:t>17 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But Jesus answered them, “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My Father is working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 until now, </a:t>
            </a:r>
            <a:r>
              <a:rPr lang="en-GB" b="1" dirty="0">
                <a:solidFill>
                  <a:srgbClr val="FFFF00"/>
                </a:solidFill>
                <a:latin typeface="CMG Sans SemiBold" pitchFamily="2" charset="77"/>
              </a:rPr>
              <a:t>and I am working</a:t>
            </a: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.”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John 5:17 ESV</a:t>
            </a:r>
            <a:endParaRPr lang="en-GB" sz="1800" b="1" dirty="0">
              <a:solidFill>
                <a:schemeClr val="bg1"/>
              </a:solidFill>
              <a:latin typeface="CMG Sans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5706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 </a:t>
            </a:r>
            <a:r>
              <a:rPr lang="en-GB" sz="2400" b="1" baseline="30000" dirty="0">
                <a:solidFill>
                  <a:schemeClr val="bg1"/>
                </a:solidFill>
                <a:latin typeface="CMG Sans SemiBold" pitchFamily="2" charset="77"/>
              </a:rPr>
              <a:t>20 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…creation was </a:t>
            </a:r>
            <a:r>
              <a:rPr lang="en-GB" sz="2400" b="1" u="sng" dirty="0">
                <a:solidFill>
                  <a:schemeClr val="bg1"/>
                </a:solidFill>
                <a:latin typeface="CMG Sans SemiBold" pitchFamily="2" charset="77"/>
              </a:rPr>
              <a:t>subjected to frustration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…</a:t>
            </a:r>
            <a:r>
              <a:rPr lang="en-GB" sz="2400" b="1" baseline="30000" dirty="0">
                <a:solidFill>
                  <a:schemeClr val="bg1"/>
                </a:solidFill>
                <a:latin typeface="CMG Sans SemiBold" pitchFamily="2" charset="77"/>
              </a:rPr>
              <a:t>21 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that</a:t>
            </a:r>
            <a:r>
              <a:rPr lang="en-GB" sz="2400" b="1" baseline="30000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the creation itself will be liberated from its </a:t>
            </a:r>
            <a:r>
              <a:rPr lang="en-GB" sz="2400" b="1" u="sng" dirty="0">
                <a:solidFill>
                  <a:schemeClr val="bg1"/>
                </a:solidFill>
                <a:latin typeface="CMG Sans SemiBold" pitchFamily="2" charset="77"/>
              </a:rPr>
              <a:t>bondage to decay 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and brought into the freedom and glory of the children of God. </a:t>
            </a:r>
            <a:r>
              <a:rPr lang="en-GB" sz="2400" b="1" baseline="30000" dirty="0">
                <a:solidFill>
                  <a:schemeClr val="bg1"/>
                </a:solidFill>
                <a:latin typeface="CMG Sans SemiBold" pitchFamily="2" charset="77"/>
              </a:rPr>
              <a:t>22 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We know that the whole creation has been groaning as in the pains of childbirth right up to the present time. </a:t>
            </a:r>
            <a:r>
              <a:rPr lang="en-GB" sz="2400" b="1" baseline="30000" dirty="0">
                <a:solidFill>
                  <a:schemeClr val="bg1"/>
                </a:solidFill>
                <a:latin typeface="CMG Sans SemiBold" pitchFamily="2" charset="77"/>
              </a:rPr>
              <a:t>23 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Not only so, but we ourselves, who have the </a:t>
            </a:r>
            <a:r>
              <a:rPr lang="en-GB" sz="2400" b="1" dirty="0" err="1">
                <a:solidFill>
                  <a:schemeClr val="bg1"/>
                </a:solidFill>
                <a:latin typeface="CMG Sans SemiBold" pitchFamily="2" charset="77"/>
              </a:rPr>
              <a:t>firstfruits</a:t>
            </a: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 of the Spirit, groan inwardly as we wait eagerly for our adoption to sonship, the redemption of our bodies.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CMG Sans SemiBold" pitchFamily="2" charset="77"/>
              </a:rPr>
              <a:t>Romans 8:22 NIV</a:t>
            </a:r>
          </a:p>
        </p:txBody>
      </p:sp>
    </p:spTree>
    <p:extLst>
      <p:ext uri="{BB962C8B-B14F-4D97-AF65-F5344CB8AC3E}">
        <p14:creationId xmlns:p14="http://schemas.microsoft.com/office/powerpoint/2010/main" val="2192076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CARRIES OUT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God carries out work Himself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CARES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God cares for the work he has done</a:t>
            </a:r>
          </a:p>
          <a:p>
            <a:pPr marL="457200" lvl="1" indent="0">
              <a:buNone/>
            </a:pPr>
            <a:endParaRPr lang="en-GB" sz="16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chemeClr val="bg1"/>
                </a:solidFill>
                <a:latin typeface="CMG Sans SemiBold" pitchFamily="2" charset="77"/>
              </a:rPr>
              <a:t>COMMISSIONS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God commissions us to work for and with Him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Privilege &amp;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11084702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B28A7-C605-D240-82E0-8BEA30A6F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07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CD413-F6A7-C046-AAF4-467F1580B0D6}"/>
              </a:ext>
            </a:extLst>
          </p:cNvPr>
          <p:cNvSpPr txBox="1"/>
          <p:nvPr/>
        </p:nvSpPr>
        <p:spPr>
          <a:xfrm>
            <a:off x="868680" y="1910032"/>
            <a:ext cx="740664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MG Sans" pitchFamily="2" charset="77"/>
                <a:sym typeface="Calibri"/>
              </a:rPr>
              <a:t>GOD’S DESIGN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MG Sans" pitchFamily="2" charset="77"/>
                <a:sym typeface="Calibri"/>
              </a:rPr>
              <a:t>FOR WORK</a:t>
            </a:r>
          </a:p>
        </p:txBody>
      </p:sp>
    </p:spTree>
    <p:extLst>
      <p:ext uri="{BB962C8B-B14F-4D97-AF65-F5344CB8AC3E}">
        <p14:creationId xmlns:p14="http://schemas.microsoft.com/office/powerpoint/2010/main" val="35841597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’Work is a necessary evil to be avoided’</a:t>
            </a:r>
          </a:p>
          <a:p>
            <a:pPr marL="0" lv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MG Sans SemiBold" pitchFamily="2" charset="77"/>
              </a:rPr>
              <a:t>Mark Twain </a:t>
            </a:r>
          </a:p>
          <a:p>
            <a:pPr marL="0" lvl="0" indent="0">
              <a:buNone/>
            </a:pP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“Work is the refuge of people who have nothing better to do”</a:t>
            </a:r>
          </a:p>
          <a:p>
            <a:pPr marL="0" lv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MG Sans SemiBold" pitchFamily="2" charset="77"/>
              </a:rPr>
              <a:t>Oscar Wilde </a:t>
            </a:r>
            <a:endParaRPr lang="en-GB" sz="2000" b="1" dirty="0">
              <a:solidFill>
                <a:schemeClr val="bg1"/>
              </a:solidFill>
              <a:latin typeface="CMG Sans SemiBold" pitchFamily="2" charset="77"/>
            </a:endParaRPr>
          </a:p>
          <a:p>
            <a:pPr marL="0" lvl="0" indent="0">
              <a:buNone/>
            </a:pPr>
            <a:endParaRPr lang="en-GB" sz="1600" b="1" dirty="0">
              <a:solidFill>
                <a:schemeClr val="bg1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93911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295321"/>
            <a:ext cx="8229600" cy="42993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800" b="1" dirty="0">
                <a:solidFill>
                  <a:schemeClr val="bg1"/>
                </a:solidFill>
                <a:latin typeface="CMG Sans SemiBold" pitchFamily="2" charset="77"/>
              </a:rPr>
              <a:t>“One of the saddest things is that the only thing that a man can do for eight hours a day, day after day, is work. You can’t eat eight hours a day nor drink for eight hours a day nor make love for eight hours - all you can do for eight hours is work. Which is the reason why man makes himself and everybody else so miserable and unhappy.”</a:t>
            </a:r>
          </a:p>
          <a:p>
            <a:pPr marL="0" lv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CMG Sans SemiBold" pitchFamily="2" charset="77"/>
              </a:rPr>
              <a:t>William Faulkner </a:t>
            </a:r>
          </a:p>
        </p:txBody>
      </p:sp>
    </p:spTree>
    <p:extLst>
      <p:ext uri="{BB962C8B-B14F-4D97-AF65-F5344CB8AC3E}">
        <p14:creationId xmlns:p14="http://schemas.microsoft.com/office/powerpoint/2010/main" val="10425364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CD413-F6A7-C046-AAF4-467F1580B0D6}"/>
              </a:ext>
            </a:extLst>
          </p:cNvPr>
          <p:cNvSpPr txBox="1"/>
          <p:nvPr/>
        </p:nvSpPr>
        <p:spPr>
          <a:xfrm>
            <a:off x="868680" y="1910032"/>
            <a:ext cx="740664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MG Sans" pitchFamily="2" charset="77"/>
                <a:sym typeface="Calibri"/>
              </a:rPr>
              <a:t>WHICH ANSWER IS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MG Sans" pitchFamily="2" charset="77"/>
                <a:sym typeface="Calibri"/>
              </a:rPr>
              <a:t>MORE TRUE </a:t>
            </a:r>
            <a:r>
              <a:rPr kumimoji="0" lang="en-GB" sz="40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MG Sans" pitchFamily="2" charset="77"/>
                <a:sym typeface="Calibri"/>
              </a:rPr>
              <a:t>OF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MG Sans" pitchFamily="2" charset="77"/>
                <a:sym typeface="Calibri"/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27320464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30406-E62C-9D4E-AB58-77831E3A0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27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4FAE8-DC24-FF4E-B8B1-0027E8FE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06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43A54-3147-0D42-9B45-F52353953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47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642</Words>
  <Application>Microsoft Macintosh PowerPoint</Application>
  <PresentationFormat>On-screen Show (16:9)</PresentationFormat>
  <Paragraphs>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Roman</vt:lpstr>
      <vt:lpstr>Calibri</vt:lpstr>
      <vt:lpstr>CMG Sans</vt:lpstr>
      <vt:lpstr>CMG Sans SemiBold</vt:lpstr>
      <vt:lpstr>Open Sans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37</cp:revision>
  <dcterms:modified xsi:type="dcterms:W3CDTF">2023-02-05T16:41:35Z</dcterms:modified>
</cp:coreProperties>
</file>