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289" r:id="rId3"/>
    <p:sldId id="333" r:id="rId4"/>
    <p:sldId id="414" r:id="rId5"/>
    <p:sldId id="422" r:id="rId6"/>
    <p:sldId id="434" r:id="rId7"/>
    <p:sldId id="416" r:id="rId8"/>
    <p:sldId id="419" r:id="rId9"/>
    <p:sldId id="418" r:id="rId10"/>
    <p:sldId id="436" r:id="rId11"/>
    <p:sldId id="417" r:id="rId12"/>
    <p:sldId id="438" r:id="rId13"/>
    <p:sldId id="324" r:id="rId14"/>
    <p:sldId id="423" r:id="rId15"/>
    <p:sldId id="424" r:id="rId16"/>
    <p:sldId id="425" r:id="rId17"/>
    <p:sldId id="34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4BBB0"/>
    <a:srgbClr val="F5EBE7"/>
    <a:srgbClr val="CD2A2A"/>
    <a:srgbClr val="E9E2DC"/>
    <a:srgbClr val="E12A2B"/>
    <a:srgbClr val="0B1A2A"/>
    <a:srgbClr val="2D3F57"/>
    <a:srgbClr val="0C4BBB"/>
    <a:srgbClr val="FF5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27"/>
    <p:restoredTop sz="95807"/>
  </p:normalViewPr>
  <p:slideViewPr>
    <p:cSldViewPr snapToGrid="0" snapToObjects="1">
      <p:cViewPr varScale="1">
        <p:scale>
          <a:sx n="99" d="100"/>
          <a:sy n="99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770A-B37C-D340-B32B-08257F4A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0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Flee sexual immorality! Every other sin a person commits is outside the body, but the person who is sexually immoral sins against his own body…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Corinthians 6:18-20 CSB</a:t>
            </a:r>
          </a:p>
        </p:txBody>
      </p:sp>
    </p:spTree>
    <p:extLst>
      <p:ext uri="{BB962C8B-B14F-4D97-AF65-F5344CB8AC3E}">
        <p14:creationId xmlns:p14="http://schemas.microsoft.com/office/powerpoint/2010/main" val="419361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Flee sexual immorality! Every other sin a person commits is outside the body, but the person who is sexually immoral sins against his own body.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19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Don’t you know that your body is a temple of the Holy Spirit who is in you, whom you have from God?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You are not your own, </a:t>
            </a:r>
            <a:r>
              <a:rPr lang="en-GB" sz="3600" b="1" baseline="30000" dirty="0">
                <a:solidFill>
                  <a:srgbClr val="FFFF00"/>
                </a:solidFill>
                <a:latin typeface="Gentium" panose="02000503060000020004" pitchFamily="2" charset="77"/>
              </a:rPr>
              <a:t>20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 for you were bought at a price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 So glorify God with your body.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Corinthians 6:18-20 CSB</a:t>
            </a:r>
          </a:p>
        </p:txBody>
      </p:sp>
    </p:spTree>
    <p:extLst>
      <p:ext uri="{BB962C8B-B14F-4D97-AF65-F5344CB8AC3E}">
        <p14:creationId xmlns:p14="http://schemas.microsoft.com/office/powerpoint/2010/main" val="29152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7 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Truly no man can ransom another,  give to God the price of his life, 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 the ransom of their life is costly and can never suffice…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15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But God will ransom my soul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from the power of </a:t>
            </a:r>
            <a:r>
              <a:rPr lang="en-GB" sz="3600" b="1" dirty="0" err="1">
                <a:solidFill>
                  <a:srgbClr val="C4BBB0"/>
                </a:solidFill>
                <a:latin typeface="Gentium" panose="02000503060000020004" pitchFamily="2" charset="77"/>
              </a:rPr>
              <a:t>Sheol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, for he will receive 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Psalm 49:7-8, 15 ESV</a:t>
            </a:r>
          </a:p>
        </p:txBody>
      </p:sp>
    </p:spTree>
    <p:extLst>
      <p:ext uri="{BB962C8B-B14F-4D97-AF65-F5344CB8AC3E}">
        <p14:creationId xmlns:p14="http://schemas.microsoft.com/office/powerpoint/2010/main" val="141569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04D1A7-4511-7244-9B5B-784D1E8A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EC238-E36A-A741-B45A-EE8515CC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0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5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 there is one God and one mediator between God and mankind, the man Christ Jesus,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6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who gave himself as a ransom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for all, a testimony at the proper time.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Timothy 2:5-6 CSB</a:t>
            </a:r>
          </a:p>
        </p:txBody>
      </p:sp>
    </p:spTree>
    <p:extLst>
      <p:ext uri="{BB962C8B-B14F-4D97-AF65-F5344CB8AC3E}">
        <p14:creationId xmlns:p14="http://schemas.microsoft.com/office/powerpoint/2010/main" val="390996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26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 this is the kind of high priest we need: holy, innocent, undefiled, separated from sinners, and exalted above the heavens.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27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He doesn’t need to offer sacrifices every day, as high priests do - first for their own sins,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Hebrews 7:26-27 CSB</a:t>
            </a:r>
          </a:p>
        </p:txBody>
      </p:sp>
    </p:spTree>
    <p:extLst>
      <p:ext uri="{BB962C8B-B14F-4D97-AF65-F5344CB8AC3E}">
        <p14:creationId xmlns:p14="http://schemas.microsoft.com/office/powerpoint/2010/main" val="211007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84C35-7C79-5148-9646-162B9903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03C12-DA23-6447-B2DE-E898BB2F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6D627-1E35-B74E-AB60-1606808D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84C35-7C79-5148-9646-162B9903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800" b="1" dirty="0">
                <a:solidFill>
                  <a:srgbClr val="C4BBB0"/>
                </a:solidFill>
                <a:latin typeface="Gentium" panose="02000503060000020004" pitchFamily="2" charset="77"/>
              </a:rPr>
              <a:t>JESUS IS MY RANSOM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…the Son of Man did not come to be served, but to serve, 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to give his life as a ransom for many.”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Matthew 20:28 CSB</a:t>
            </a:r>
          </a:p>
        </p:txBody>
      </p:sp>
    </p:spTree>
    <p:extLst>
      <p:ext uri="{BB962C8B-B14F-4D97-AF65-F5344CB8AC3E}">
        <p14:creationId xmlns:p14="http://schemas.microsoft.com/office/powerpoint/2010/main" val="411409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SUBSTITUTION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‘Jesus in my place’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36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Jesus went to the cross,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not merely to die </a:t>
            </a:r>
            <a:r>
              <a:rPr lang="en-GB" sz="3600" b="1" i="1" u="sng" dirty="0">
                <a:solidFill>
                  <a:srgbClr val="C4BBB0"/>
                </a:solidFill>
                <a:latin typeface="Gentium" panose="02000503060000020004" pitchFamily="2" charset="77"/>
              </a:rPr>
              <a:t>for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you but to die </a:t>
            </a:r>
            <a:r>
              <a:rPr lang="en-GB" sz="3600" b="1" i="1" u="sng" dirty="0">
                <a:solidFill>
                  <a:srgbClr val="FFFF00"/>
                </a:solidFill>
                <a:latin typeface="Gentium" panose="02000503060000020004" pitchFamily="2" charset="77"/>
              </a:rPr>
              <a:t>instead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of you</a:t>
            </a: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91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800" b="1" dirty="0">
                <a:solidFill>
                  <a:srgbClr val="C4BBB0"/>
                </a:solidFill>
                <a:latin typeface="Gentium" panose="02000503060000020004" pitchFamily="2" charset="77"/>
              </a:rPr>
              <a:t>JESUS IS MY RANSOM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…the Son of Man did not come to be served, but to serve, 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to give his life as a ransom for many.”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Matthew 20:28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You are not your own,</a:t>
            </a:r>
            <a:r>
              <a:rPr lang="en-GB" sz="3600" b="1" dirty="0">
                <a:solidFill>
                  <a:srgbClr val="E7E6E6"/>
                </a:solidFill>
                <a:latin typeface="Gentium" panose="02000503060000020004" pitchFamily="2" charset="77"/>
              </a:rPr>
              <a:t>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20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 you were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bought at a price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Corinthians 6:19-20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29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34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Jesus responded, “Truly I tell you,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everyone who commits sin is a slave of sin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John 8:34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b="1" baseline="30000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 you know that you were redeemed from your empty way of life inherited from your ancestors, not with perishable things like silver or gold,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19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but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with the precious blood of Christ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, like that of an unblemished and spotless lamb.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Peter 1:18-19 CSB</a:t>
            </a:r>
          </a:p>
        </p:txBody>
      </p:sp>
    </p:spTree>
    <p:extLst>
      <p:ext uri="{BB962C8B-B14F-4D97-AF65-F5344CB8AC3E}">
        <p14:creationId xmlns:p14="http://schemas.microsoft.com/office/powerpoint/2010/main" val="2530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7" y="623148"/>
            <a:ext cx="11176591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9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And they sang a new song: You are worthy to take the scroll and to open its seals, because you were slaughtered, 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you purchased people for God by your blood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from every tribe and language and people and nation.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Revelation 5:9 CSB</a:t>
            </a:r>
          </a:p>
        </p:txBody>
      </p:sp>
    </p:spTree>
    <p:extLst>
      <p:ext uri="{BB962C8B-B14F-4D97-AF65-F5344CB8AC3E}">
        <p14:creationId xmlns:p14="http://schemas.microsoft.com/office/powerpoint/2010/main" val="358965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28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Be on guard for yourselves and for all the flock of which the Holy Spirit has appointed you as overseers, to shepherd the church of God, which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he purchased with his own blood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Acts 20:28 CSB</a:t>
            </a:r>
          </a:p>
        </p:txBody>
      </p:sp>
    </p:spTree>
    <p:extLst>
      <p:ext uri="{BB962C8B-B14F-4D97-AF65-F5344CB8AC3E}">
        <p14:creationId xmlns:p14="http://schemas.microsoft.com/office/powerpoint/2010/main" val="199916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16482</TotalTime>
  <Words>588</Words>
  <Application>Microsoft Macintosh PowerPoint</Application>
  <PresentationFormat>Widescreen</PresentationFormat>
  <Paragraphs>34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Gentium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dcterms:created xsi:type="dcterms:W3CDTF">2021-12-01T10:06:37Z</dcterms:created>
  <dcterms:modified xsi:type="dcterms:W3CDTF">2022-05-15T06:24:25Z</dcterms:modified>
</cp:coreProperties>
</file>