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333" r:id="rId4"/>
    <p:sldId id="324" r:id="rId5"/>
    <p:sldId id="335" r:id="rId6"/>
    <p:sldId id="334" r:id="rId7"/>
    <p:sldId id="327" r:id="rId8"/>
    <p:sldId id="330" r:id="rId9"/>
    <p:sldId id="329" r:id="rId10"/>
    <p:sldId id="326" r:id="rId11"/>
    <p:sldId id="337" r:id="rId12"/>
    <p:sldId id="338" r:id="rId13"/>
    <p:sldId id="339" r:id="rId14"/>
    <p:sldId id="340" r:id="rId15"/>
    <p:sldId id="331" r:id="rId16"/>
    <p:sldId id="307" r:id="rId17"/>
    <p:sldId id="336" r:id="rId18"/>
    <p:sldId id="341" r:id="rId19"/>
    <p:sldId id="342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BB0"/>
    <a:srgbClr val="FFFF00"/>
    <a:srgbClr val="F5EBE7"/>
    <a:srgbClr val="CD2A2A"/>
    <a:srgbClr val="E9E2DC"/>
    <a:srgbClr val="E12A2B"/>
    <a:srgbClr val="0B1A2A"/>
    <a:srgbClr val="2D3F57"/>
    <a:srgbClr val="0C4BBB"/>
    <a:srgbClr val="FF5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5E87-D331-974F-BA7E-4A1091B61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8E510-62A7-6D44-9B3E-83688049A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30AC3-4657-7944-815D-8B8D19EA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2B43-B768-6D45-A0DE-8D2FA9F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ADBD6-1898-A145-A2C1-28C51ECF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2F35-2FA5-7048-AEDC-0B5A5C37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59669-579D-2C42-90B9-6876DA12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597A-D3E3-414B-B3F5-2DE4F5F4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D693-03E6-4946-A7F1-6B85467A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EDF2B-D76A-F84B-A017-B161C3E3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1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BD73F-7847-074C-B66B-923AABA22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7CB6D-6D8F-1B4C-B856-174FA699B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603-4168-B143-8F5E-7DE9FC69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D08C4-6FDD-634F-99FE-D24BC561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3D85-CA64-EA40-AB94-00789FD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83D6-9531-434E-A909-5080BF71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24A6F-FD86-7B4F-8137-4ECBD2CE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552B7-3425-794E-A147-43605E49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C1D-70FB-8E4A-989C-49E57B50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1360-1876-7F42-8CFB-CA39D634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0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1B4A-7465-344C-9912-C1339DC4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C634-FD58-854A-92AC-9037749A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5499-0F0E-A843-A049-00030FF4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E5C9D-761E-F943-AB74-C62EDC34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E752-DC10-DD4D-951D-C0060AA7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58C3-3034-C345-868C-86E87516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56DC-FE05-A248-8F95-FFE09C3F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8C27-2525-AA4A-B670-A0205F139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0F9B8-8852-4440-A9D9-73D937AD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0556-DE4F-4344-B44D-59AAA88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8BC3-E9EA-914F-AF17-12F27AE2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F69C-F58D-3A4B-BB5D-5F92BACA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5ED8C-726A-A347-8197-C8DC0223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8CE-5C13-A040-8703-0E25FC0D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D611-8F74-0647-982E-27D892EDF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AF4CC-20CA-414F-951D-251B04D52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F6A21-4BEE-B945-A61F-D8E37D157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0A71-8D37-D141-B34B-BAD96BC0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C810C-E790-544E-8E21-4A9AF378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B7B1-EC34-AE44-9D0B-67490A37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46DC5E-BEED-EA44-86E1-B979AEFD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F273-35B5-724F-A30C-BE68643C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19C0B-94AD-A648-91D2-129C03BC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87C10-A6CB-AE4F-85B3-DC282B12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7F97A-2795-534A-9EA2-0DF4A0D6A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8C41E-EA37-384C-8792-80156C4DF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01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4516-5638-FB4A-8765-520352B0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713C-DB42-9744-A61A-686B6CC4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BC994-2714-1545-8B5E-C3E8DB08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05626-6B0E-4B40-BC9E-43EA9B5FE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56-031D-E340-A692-F0AF9D3C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EC1F0-D16F-A449-88D2-C867B9B1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D3D97-81F2-8248-966E-6C47B76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C0716-5CE1-8A47-9D37-328FA913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47E57-971B-DB44-B1DC-5BAD80D87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1A0-2460-734B-B19B-8AF2D3F4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9A0E2-2041-2F4B-BA28-A6F3F57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B299-9A2A-624B-B4C7-3AB71D5F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84049-2DE5-5248-8A0C-E2EFD859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FBB36-853E-964B-B207-C38316CC8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F3B7-7218-2445-A3AA-90060BB52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DB69-935C-ED48-8F76-23F09DAC02F8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B17C-4E5A-F445-A40F-7EAA30863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293A-68D3-4D4E-9CAE-2837A17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4C29-DFD4-B746-ADA4-D008DA747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770A-B37C-D340-B32B-08257F4A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5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And he looked round at them with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anger, grieved at their hardness of heart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, and said to the man, “Stretch out your hand.” He stretched it out, and his hand was restored.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C4BBB0"/>
                </a:solidFill>
                <a:latin typeface="Gentium" panose="02000503060000020004" pitchFamily="2" charset="77"/>
              </a:rPr>
              <a:t>Mark 3:5 ESV</a:t>
            </a:r>
          </a:p>
        </p:txBody>
      </p:sp>
    </p:spTree>
    <p:extLst>
      <p:ext uri="{BB962C8B-B14F-4D97-AF65-F5344CB8AC3E}">
        <p14:creationId xmlns:p14="http://schemas.microsoft.com/office/powerpoint/2010/main" val="271990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67" y="358815"/>
            <a:ext cx="11308466" cy="60767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16 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There are six things that the Lord 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hates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, seven that…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Proverbs 6:16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baseline="30000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5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The boastful shall not stand before your eyes; you 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hate all evildoers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Psalm 5:5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2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4 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The Lord is in his holy temple; the Lord's throne is in heaven; his eyes see, his eyelids test the children of man. </a:t>
            </a: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5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The Lord tests the righteous, but his soul 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hates the wicked and the one who loves violence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Psalm 11:4-5 ESV</a:t>
            </a:r>
          </a:p>
        </p:txBody>
      </p:sp>
    </p:spTree>
    <p:extLst>
      <p:ext uri="{BB962C8B-B14F-4D97-AF65-F5344CB8AC3E}">
        <p14:creationId xmlns:p14="http://schemas.microsoft.com/office/powerpoint/2010/main" val="283646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67" y="358815"/>
            <a:ext cx="11308466" cy="60767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16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For 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I am not ashamed of the gospel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, for it is the power of God for salvation to everyone who believes, to the Jew first and also to the Greek. </a:t>
            </a: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17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For in it the righteousness of God is revealed from faith for faith, as it is written, “The righteous shall live by faith.” </a:t>
            </a: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18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For 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the wrath of God is revealed from heaven against all ungodliness and unrighteousness of men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, who by their unrighteousness suppress the truth…</a:t>
            </a: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24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Therefore God gave them up 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in the lusts of their hearts to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Romans 1:16-24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23</a:t>
            </a:r>
            <a:r>
              <a:rPr lang="en-GB" sz="3200" dirty="0">
                <a:solidFill>
                  <a:srgbClr val="C4BBB0"/>
                </a:solidFill>
                <a:latin typeface="Gentium" panose="02000503060000020004" pitchFamily="2" charset="77"/>
              </a:rPr>
              <a:t> For the wages of sin is death, but the free gift of God is eternal life in Christ Jesus our Lord.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Romans 6:23 ESV</a:t>
            </a:r>
          </a:p>
        </p:txBody>
      </p:sp>
    </p:spTree>
    <p:extLst>
      <p:ext uri="{BB962C8B-B14F-4D97-AF65-F5344CB8AC3E}">
        <p14:creationId xmlns:p14="http://schemas.microsoft.com/office/powerpoint/2010/main" val="201875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2" y="358815"/>
            <a:ext cx="10916856" cy="60767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C4BBB0"/>
                </a:solidFill>
                <a:latin typeface="Gentium" panose="02000503060000020004" pitchFamily="2" charset="77"/>
              </a:rPr>
              <a:t>God is a God of;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C4BBB0"/>
                </a:solidFill>
                <a:latin typeface="Gentium" panose="02000503060000020004" pitchFamily="2" charset="77"/>
              </a:rPr>
              <a:t>RIGHTEOUS WRATH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FFFF00"/>
                </a:solidFill>
                <a:latin typeface="Gentium" panose="02000503060000020004" pitchFamily="2" charset="77"/>
              </a:rPr>
              <a:t>SCANDALOUS LOVE</a:t>
            </a:r>
            <a:endParaRPr lang="en-GB" b="1" dirty="0">
              <a:solidFill>
                <a:srgbClr val="FFFF0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93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9" y="601883"/>
            <a:ext cx="11470511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23 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for all have sinned and fall short of the glory of God,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24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and are justified by his grace as a gift, through the redemption that is in Christ Jesus, 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25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whom God put forward as a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propitiation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by his blood, to be received by faith. This was to show God's righteousness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Romans 3:23-25 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535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601883"/>
            <a:ext cx="11609408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9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Since, therefore, we have now been justified by his blood, much more shall we be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saved by him from the wrath of God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Romans 5:9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9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For they themselves report concerning us the kind of reception we had among you, and how you turned to God from idols to serve the living and true God, 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10 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and to wait for his Son from heaven, whom he raised from the dead,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Jesus who delivers us from the wrath to come.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1 Thessalonians 1:9-10 ESV</a:t>
            </a:r>
            <a:endParaRPr lang="en-GB" sz="3600" b="1" dirty="0">
              <a:solidFill>
                <a:srgbClr val="C4BBB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964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10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In this is love, not that we have loved God but that he loved us and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sent his Son to be the PROPITIATION for our sins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C4BBB0"/>
                </a:solidFill>
                <a:latin typeface="Gentium" panose="02000503060000020004" pitchFamily="2" charset="77"/>
              </a:rPr>
              <a:t>1 John 4:10 ESV</a:t>
            </a:r>
          </a:p>
        </p:txBody>
      </p:sp>
    </p:spTree>
    <p:extLst>
      <p:ext uri="{BB962C8B-B14F-4D97-AF65-F5344CB8AC3E}">
        <p14:creationId xmlns:p14="http://schemas.microsoft.com/office/powerpoint/2010/main" val="3680586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3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6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Whoever believes in the Son has eternal life; whoever does not obey the Son shall not see life, but the wrath of God remains on him.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John 3:36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35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72" y="358815"/>
            <a:ext cx="10916856" cy="60767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C4BBB0"/>
                </a:solidFill>
                <a:latin typeface="Gentium" panose="02000503060000020004" pitchFamily="2" charset="77"/>
              </a:rPr>
              <a:t>God is a God of;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C4BBB0"/>
                </a:solidFill>
                <a:latin typeface="Gentium" panose="02000503060000020004" pitchFamily="2" charset="77"/>
              </a:rPr>
              <a:t>RIGHTEOUS WRATH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4000" b="1" dirty="0">
                <a:solidFill>
                  <a:srgbClr val="C4BBB0"/>
                </a:solidFill>
                <a:latin typeface="Gentium" panose="02000503060000020004" pitchFamily="2" charset="77"/>
              </a:rPr>
              <a:t>SCANDALOUS LOVE</a:t>
            </a:r>
            <a:endParaRPr lang="en-GB" b="1" dirty="0">
              <a:solidFill>
                <a:srgbClr val="C4BBB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818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38FB8-06EE-C546-AA8C-19CCCC15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6D627-1E35-B74E-AB60-1606808D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6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6D960D-F8E1-8C4A-BCCB-9CC7DA69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903C12-DA23-6447-B2DE-E898BB2F9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38FB8-06EE-C546-AA8C-19CCCC15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God is a God of;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RIGHTEOUS WRATH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SCANDALOUS LOVE</a:t>
            </a:r>
          </a:p>
        </p:txBody>
      </p:sp>
    </p:spTree>
    <p:extLst>
      <p:ext uri="{BB962C8B-B14F-4D97-AF65-F5344CB8AC3E}">
        <p14:creationId xmlns:p14="http://schemas.microsoft.com/office/powerpoint/2010/main" val="260393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God is a god of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RIGHTEOUS WRATH</a:t>
            </a:r>
            <a:endParaRPr lang="en-GB" sz="2400" b="1" dirty="0">
              <a:solidFill>
                <a:srgbClr val="FFFF00"/>
              </a:solidFill>
              <a:latin typeface="Gentium" panose="0200050306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847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9 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But the Lord God called to the man and said to him, “Where are you?”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C4BBB0"/>
                </a:solidFill>
                <a:latin typeface="Gentium" panose="02000503060000020004" pitchFamily="2" charset="77"/>
              </a:rPr>
              <a:t>Genesis 3:9 ESV</a:t>
            </a:r>
          </a:p>
        </p:txBody>
      </p:sp>
    </p:spTree>
    <p:extLst>
      <p:ext uri="{BB962C8B-B14F-4D97-AF65-F5344CB8AC3E}">
        <p14:creationId xmlns:p14="http://schemas.microsoft.com/office/powerpoint/2010/main" val="297015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883"/>
            <a:ext cx="10515600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5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The Lord saw that the wickedness of man was great in the earth, and that every intention of the thoughts of his heart was only evil continually. </a:t>
            </a: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6 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And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the Lord was sorry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that he had made man on the earth, and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it grieved him to his heart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C4BBB0"/>
                </a:solidFill>
                <a:latin typeface="Gentium" panose="02000503060000020004" pitchFamily="2" charset="77"/>
              </a:rPr>
              <a:t>Genesis 6:5-6 ESV</a:t>
            </a:r>
          </a:p>
        </p:txBody>
      </p:sp>
    </p:spTree>
    <p:extLst>
      <p:ext uri="{BB962C8B-B14F-4D97-AF65-F5344CB8AC3E}">
        <p14:creationId xmlns:p14="http://schemas.microsoft.com/office/powerpoint/2010/main" val="264024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445" y="601883"/>
            <a:ext cx="10937111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14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Then the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anger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of the Lord was kindled against Moses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Exodus 4:14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1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 And the people complained in the hearing of the Lord about their misfortunes, and when the Lord heard it, his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anger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 was kindled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Numbers 11:1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31 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the </a:t>
            </a:r>
            <a:r>
              <a:rPr lang="en-GB" sz="3600" b="1" dirty="0">
                <a:solidFill>
                  <a:srgbClr val="FFFF00"/>
                </a:solidFill>
                <a:latin typeface="Gentium" panose="02000503060000020004" pitchFamily="2" charset="77"/>
              </a:rPr>
              <a:t>anger of God </a:t>
            </a:r>
            <a:r>
              <a:rPr lang="en-GB" sz="3600" b="1" dirty="0">
                <a:solidFill>
                  <a:srgbClr val="C4BBB0"/>
                </a:solidFill>
                <a:latin typeface="Gentium" panose="02000503060000020004" pitchFamily="2" charset="77"/>
              </a:rPr>
              <a:t>rose against them,</a:t>
            </a:r>
            <a:b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</a:br>
            <a:r>
              <a:rPr lang="en-GB" sz="2000" b="1" dirty="0">
                <a:solidFill>
                  <a:srgbClr val="C4BBB0"/>
                </a:solidFill>
                <a:latin typeface="Gentium" panose="02000503060000020004" pitchFamily="2" charset="77"/>
              </a:rPr>
              <a:t>Psalm 78:31</a:t>
            </a:r>
          </a:p>
        </p:txBody>
      </p:sp>
    </p:spTree>
    <p:extLst>
      <p:ext uri="{BB962C8B-B14F-4D97-AF65-F5344CB8AC3E}">
        <p14:creationId xmlns:p14="http://schemas.microsoft.com/office/powerpoint/2010/main" val="36163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47BD10-200D-B54D-A6B7-42F389CE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713" y="601883"/>
            <a:ext cx="11060575" cy="55750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6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The  The Lord passed before him and proclaimed, “The Lord, the Lord, a God merciful and gracious, 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slow to anger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, and abounding in steadfast love and faithfulness, </a:t>
            </a:r>
            <a:r>
              <a:rPr lang="en-GB" sz="3200" b="1" baseline="30000" dirty="0">
                <a:solidFill>
                  <a:srgbClr val="C4BBB0"/>
                </a:solidFill>
                <a:latin typeface="Gentium" panose="02000503060000020004" pitchFamily="2" charset="77"/>
              </a:rPr>
              <a:t>7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 keeping steadfast love for thousands, forgiving iniquity and transgression and sin, but who will 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by no means clear the guilty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C4BBB0"/>
                </a:solidFill>
                <a:latin typeface="Gentium" panose="02000503060000020004" pitchFamily="2" charset="77"/>
              </a:rPr>
              <a:t>Exodus 34:6-8 ESV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b="1" dirty="0">
              <a:solidFill>
                <a:srgbClr val="C4BBB0"/>
              </a:solidFill>
              <a:latin typeface="Gentium" panose="0200050306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“For my name's sake I </a:t>
            </a:r>
            <a:r>
              <a:rPr lang="en-GB" sz="3200" b="1" dirty="0">
                <a:solidFill>
                  <a:srgbClr val="FFFF00"/>
                </a:solidFill>
                <a:latin typeface="Gentium" panose="02000503060000020004" pitchFamily="2" charset="77"/>
              </a:rPr>
              <a:t>defer my anger, </a:t>
            </a:r>
            <a:r>
              <a:rPr lang="en-GB" sz="3200" b="1" dirty="0">
                <a:solidFill>
                  <a:srgbClr val="C4BBB0"/>
                </a:solidFill>
                <a:latin typeface="Gentium" panose="02000503060000020004" pitchFamily="2" charset="77"/>
              </a:rPr>
              <a:t>for the sake of my praise I restrain it for you, that I may not cut you off.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C4BBB0"/>
                </a:solidFill>
                <a:latin typeface="Gentium" panose="02000503060000020004" pitchFamily="2" charset="77"/>
              </a:rPr>
              <a:t>Isaiah 48:9 ESV</a:t>
            </a:r>
          </a:p>
        </p:txBody>
      </p:sp>
    </p:spTree>
    <p:extLst>
      <p:ext uri="{BB962C8B-B14F-4D97-AF65-F5344CB8AC3E}">
        <p14:creationId xmlns:p14="http://schemas.microsoft.com/office/powerpoint/2010/main" val="186375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11711</TotalTime>
  <Words>834</Words>
  <Application>Microsoft Macintosh PowerPoint</Application>
  <PresentationFormat>Widescreen</PresentationFormat>
  <Paragraphs>52</Paragraphs>
  <Slides>21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Gentium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80</cp:revision>
  <dcterms:created xsi:type="dcterms:W3CDTF">2021-12-01T10:06:37Z</dcterms:created>
  <dcterms:modified xsi:type="dcterms:W3CDTF">2022-04-22T13:48:25Z</dcterms:modified>
</cp:coreProperties>
</file>