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9" r:id="rId3"/>
    <p:sldId id="292" r:id="rId4"/>
    <p:sldId id="316" r:id="rId5"/>
    <p:sldId id="279" r:id="rId6"/>
    <p:sldId id="308" r:id="rId7"/>
    <p:sldId id="318" r:id="rId8"/>
    <p:sldId id="320" r:id="rId9"/>
    <p:sldId id="319" r:id="rId10"/>
    <p:sldId id="312" r:id="rId11"/>
    <p:sldId id="301" r:id="rId12"/>
    <p:sldId id="315" r:id="rId13"/>
    <p:sldId id="307" r:id="rId14"/>
    <p:sldId id="323" r:id="rId15"/>
    <p:sldId id="322" r:id="rId16"/>
    <p:sldId id="321" r:id="rId17"/>
    <p:sldId id="311" r:id="rId18"/>
    <p:sldId id="314" r:id="rId19"/>
    <p:sldId id="306" r:id="rId20"/>
    <p:sldId id="310"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4BBB0"/>
    <a:srgbClr val="F5EBE7"/>
    <a:srgbClr val="CD2A2A"/>
    <a:srgbClr val="E9E2DC"/>
    <a:srgbClr val="E12A2B"/>
    <a:srgbClr val="0B1A2A"/>
    <a:srgbClr val="2D3F57"/>
    <a:srgbClr val="0C4BBB"/>
    <a:srgbClr val="FF5B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82"/>
    <p:restoredTop sz="95807"/>
  </p:normalViewPr>
  <p:slideViewPr>
    <p:cSldViewPr snapToGrid="0" snapToObjects="1">
      <p:cViewPr varScale="1">
        <p:scale>
          <a:sx n="111" d="100"/>
          <a:sy n="111" d="100"/>
        </p:scale>
        <p:origin x="40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5E87-D331-974F-BA7E-4A1091B61A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78E510-62A7-6D44-9B3E-83688049A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430AC3-4657-7944-815D-8B8D19EA8387}"/>
              </a:ext>
            </a:extLst>
          </p:cNvPr>
          <p:cNvSpPr>
            <a:spLocks noGrp="1"/>
          </p:cNvSpPr>
          <p:nvPr>
            <p:ph type="dt" sz="half" idx="10"/>
          </p:nvPr>
        </p:nvSpPr>
        <p:spPr/>
        <p:txBody>
          <a:bodyPr/>
          <a:lstStyle/>
          <a:p>
            <a:fld id="{0C47DB69-935C-ED48-8F76-23F09DAC02F8}" type="datetimeFigureOut">
              <a:rPr lang="en-GB" smtClean="0"/>
              <a:t>12/04/2022</a:t>
            </a:fld>
            <a:endParaRPr lang="en-GB"/>
          </a:p>
        </p:txBody>
      </p:sp>
      <p:sp>
        <p:nvSpPr>
          <p:cNvPr id="5" name="Footer Placeholder 4">
            <a:extLst>
              <a:ext uri="{FF2B5EF4-FFF2-40B4-BE49-F238E27FC236}">
                <a16:creationId xmlns:a16="http://schemas.microsoft.com/office/drawing/2014/main" id="{02142B43-B768-6D45-A0DE-8D2FA9FB56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9ADBD6-1898-A145-A2C1-28C51ECFF512}"/>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2625823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2F35-2FA5-7048-AEDC-0B5A5C37D2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759669-579D-2C42-90B9-6876DA1230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FE597A-D3E3-414B-B3F5-2DE4F5F49771}"/>
              </a:ext>
            </a:extLst>
          </p:cNvPr>
          <p:cNvSpPr>
            <a:spLocks noGrp="1"/>
          </p:cNvSpPr>
          <p:nvPr>
            <p:ph type="dt" sz="half" idx="10"/>
          </p:nvPr>
        </p:nvSpPr>
        <p:spPr/>
        <p:txBody>
          <a:bodyPr/>
          <a:lstStyle/>
          <a:p>
            <a:fld id="{0C47DB69-935C-ED48-8F76-23F09DAC02F8}" type="datetimeFigureOut">
              <a:rPr lang="en-GB" smtClean="0"/>
              <a:t>12/04/2022</a:t>
            </a:fld>
            <a:endParaRPr lang="en-GB"/>
          </a:p>
        </p:txBody>
      </p:sp>
      <p:sp>
        <p:nvSpPr>
          <p:cNvPr id="5" name="Footer Placeholder 4">
            <a:extLst>
              <a:ext uri="{FF2B5EF4-FFF2-40B4-BE49-F238E27FC236}">
                <a16:creationId xmlns:a16="http://schemas.microsoft.com/office/drawing/2014/main" id="{44A0D693-03E6-4946-A7F1-6B85467A23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4EDF2B-D76A-F84B-A017-B161C3E3B394}"/>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151310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BD73F-7847-074C-B66B-923AABA221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67CB6D-6D8F-1B4C-B856-174FA699BC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CF2603-4168-B143-8F5E-7DE9FC69BCD3}"/>
              </a:ext>
            </a:extLst>
          </p:cNvPr>
          <p:cNvSpPr>
            <a:spLocks noGrp="1"/>
          </p:cNvSpPr>
          <p:nvPr>
            <p:ph type="dt" sz="half" idx="10"/>
          </p:nvPr>
        </p:nvSpPr>
        <p:spPr/>
        <p:txBody>
          <a:bodyPr/>
          <a:lstStyle/>
          <a:p>
            <a:fld id="{0C47DB69-935C-ED48-8F76-23F09DAC02F8}" type="datetimeFigureOut">
              <a:rPr lang="en-GB" smtClean="0"/>
              <a:t>12/04/2022</a:t>
            </a:fld>
            <a:endParaRPr lang="en-GB"/>
          </a:p>
        </p:txBody>
      </p:sp>
      <p:sp>
        <p:nvSpPr>
          <p:cNvPr id="5" name="Footer Placeholder 4">
            <a:extLst>
              <a:ext uri="{FF2B5EF4-FFF2-40B4-BE49-F238E27FC236}">
                <a16:creationId xmlns:a16="http://schemas.microsoft.com/office/drawing/2014/main" id="{B15D08C4-6FDD-634F-99FE-D24BC56138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FA3D85-CA64-EA40-AB94-00789FD30C23}"/>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8106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83D6-9531-434E-A909-5080BF71E6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124A6F-FD86-7B4F-8137-4ECBD2CEBB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552B7-3425-794E-A147-43605E4930DE}"/>
              </a:ext>
            </a:extLst>
          </p:cNvPr>
          <p:cNvSpPr>
            <a:spLocks noGrp="1"/>
          </p:cNvSpPr>
          <p:nvPr>
            <p:ph type="dt" sz="half" idx="10"/>
          </p:nvPr>
        </p:nvSpPr>
        <p:spPr/>
        <p:txBody>
          <a:bodyPr/>
          <a:lstStyle/>
          <a:p>
            <a:fld id="{0C47DB69-935C-ED48-8F76-23F09DAC02F8}" type="datetimeFigureOut">
              <a:rPr lang="en-GB" smtClean="0"/>
              <a:t>12/04/2022</a:t>
            </a:fld>
            <a:endParaRPr lang="en-GB"/>
          </a:p>
        </p:txBody>
      </p:sp>
      <p:sp>
        <p:nvSpPr>
          <p:cNvPr id="5" name="Footer Placeholder 4">
            <a:extLst>
              <a:ext uri="{FF2B5EF4-FFF2-40B4-BE49-F238E27FC236}">
                <a16:creationId xmlns:a16="http://schemas.microsoft.com/office/drawing/2014/main" id="{D16CDC1D-70FB-8E4A-989C-49E57B501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4E1360-1876-7F42-8CFB-CA39D634D567}"/>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72590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1B4A-7465-344C-9912-C1339DC4C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F9C634-FD58-854A-92AC-9037749AA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075499-0F0E-A843-A049-00030FF4A6EA}"/>
              </a:ext>
            </a:extLst>
          </p:cNvPr>
          <p:cNvSpPr>
            <a:spLocks noGrp="1"/>
          </p:cNvSpPr>
          <p:nvPr>
            <p:ph type="dt" sz="half" idx="10"/>
          </p:nvPr>
        </p:nvSpPr>
        <p:spPr/>
        <p:txBody>
          <a:bodyPr/>
          <a:lstStyle/>
          <a:p>
            <a:fld id="{0C47DB69-935C-ED48-8F76-23F09DAC02F8}" type="datetimeFigureOut">
              <a:rPr lang="en-GB" smtClean="0"/>
              <a:t>12/04/2022</a:t>
            </a:fld>
            <a:endParaRPr lang="en-GB"/>
          </a:p>
        </p:txBody>
      </p:sp>
      <p:sp>
        <p:nvSpPr>
          <p:cNvPr id="5" name="Footer Placeholder 4">
            <a:extLst>
              <a:ext uri="{FF2B5EF4-FFF2-40B4-BE49-F238E27FC236}">
                <a16:creationId xmlns:a16="http://schemas.microsoft.com/office/drawing/2014/main" id="{975E5C9D-761E-F943-AB74-C62EDC34C7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B3E752-DC10-DD4D-951D-C0060AA7E348}"/>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271352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58C3-3034-C345-868C-86E87516F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BA56DC-FE05-A248-8F95-FFE09C3F53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0A8C27-2525-AA4A-B670-A0205F139B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40F9B8-8852-4440-A9D9-73D937ADCBA7}"/>
              </a:ext>
            </a:extLst>
          </p:cNvPr>
          <p:cNvSpPr>
            <a:spLocks noGrp="1"/>
          </p:cNvSpPr>
          <p:nvPr>
            <p:ph type="dt" sz="half" idx="10"/>
          </p:nvPr>
        </p:nvSpPr>
        <p:spPr/>
        <p:txBody>
          <a:bodyPr/>
          <a:lstStyle/>
          <a:p>
            <a:fld id="{0C47DB69-935C-ED48-8F76-23F09DAC02F8}" type="datetimeFigureOut">
              <a:rPr lang="en-GB" smtClean="0"/>
              <a:t>12/04/2022</a:t>
            </a:fld>
            <a:endParaRPr lang="en-GB"/>
          </a:p>
        </p:txBody>
      </p:sp>
      <p:sp>
        <p:nvSpPr>
          <p:cNvPr id="6" name="Footer Placeholder 5">
            <a:extLst>
              <a:ext uri="{FF2B5EF4-FFF2-40B4-BE49-F238E27FC236}">
                <a16:creationId xmlns:a16="http://schemas.microsoft.com/office/drawing/2014/main" id="{FE650556-DE4F-4344-B44D-59AAA8876D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538BC3-E9EA-914F-AF17-12F27AE259E4}"/>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166902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5F69C-F58D-3A4B-BB5D-5F92BACAF6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05ED8C-726A-A347-8197-C8DC0223D8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B3D8CE-5C13-A040-8703-0E25FC0D0C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9CD611-8F74-0647-982E-27D892ED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3AF4CC-20CA-414F-951D-251B04D52E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2F6A21-4BEE-B945-A61F-D8E37D157CDD}"/>
              </a:ext>
            </a:extLst>
          </p:cNvPr>
          <p:cNvSpPr>
            <a:spLocks noGrp="1"/>
          </p:cNvSpPr>
          <p:nvPr>
            <p:ph type="dt" sz="half" idx="10"/>
          </p:nvPr>
        </p:nvSpPr>
        <p:spPr/>
        <p:txBody>
          <a:bodyPr/>
          <a:lstStyle/>
          <a:p>
            <a:fld id="{0C47DB69-935C-ED48-8F76-23F09DAC02F8}" type="datetimeFigureOut">
              <a:rPr lang="en-GB" smtClean="0"/>
              <a:t>12/04/2022</a:t>
            </a:fld>
            <a:endParaRPr lang="en-GB"/>
          </a:p>
        </p:txBody>
      </p:sp>
      <p:sp>
        <p:nvSpPr>
          <p:cNvPr id="8" name="Footer Placeholder 7">
            <a:extLst>
              <a:ext uri="{FF2B5EF4-FFF2-40B4-BE49-F238E27FC236}">
                <a16:creationId xmlns:a16="http://schemas.microsoft.com/office/drawing/2014/main" id="{9D020A71-8D37-D141-B34B-BAD96BC02E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4C810C-E790-544E-8E21-4A9AF37868BC}"/>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7421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B7B1-EC34-AE44-9D0B-67490A377A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46DC5E-BEED-EA44-86E1-B979AEFDE8AC}"/>
              </a:ext>
            </a:extLst>
          </p:cNvPr>
          <p:cNvSpPr>
            <a:spLocks noGrp="1"/>
          </p:cNvSpPr>
          <p:nvPr>
            <p:ph type="dt" sz="half" idx="10"/>
          </p:nvPr>
        </p:nvSpPr>
        <p:spPr/>
        <p:txBody>
          <a:bodyPr/>
          <a:lstStyle/>
          <a:p>
            <a:fld id="{0C47DB69-935C-ED48-8F76-23F09DAC02F8}" type="datetimeFigureOut">
              <a:rPr lang="en-GB" smtClean="0"/>
              <a:t>12/04/2022</a:t>
            </a:fld>
            <a:endParaRPr lang="en-GB"/>
          </a:p>
        </p:txBody>
      </p:sp>
      <p:sp>
        <p:nvSpPr>
          <p:cNvPr id="4" name="Footer Placeholder 3">
            <a:extLst>
              <a:ext uri="{FF2B5EF4-FFF2-40B4-BE49-F238E27FC236}">
                <a16:creationId xmlns:a16="http://schemas.microsoft.com/office/drawing/2014/main" id="{7FD6F273-35B5-724F-A30C-BE68643C4B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E19C0B-94AD-A648-91D2-129C03BC21BE}"/>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44789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087C10-A6CB-AE4F-85B3-DC282B123470}"/>
              </a:ext>
            </a:extLst>
          </p:cNvPr>
          <p:cNvSpPr>
            <a:spLocks noGrp="1"/>
          </p:cNvSpPr>
          <p:nvPr>
            <p:ph type="dt" sz="half" idx="10"/>
          </p:nvPr>
        </p:nvSpPr>
        <p:spPr/>
        <p:txBody>
          <a:bodyPr/>
          <a:lstStyle/>
          <a:p>
            <a:fld id="{0C47DB69-935C-ED48-8F76-23F09DAC02F8}" type="datetimeFigureOut">
              <a:rPr lang="en-GB" smtClean="0"/>
              <a:t>12/04/2022</a:t>
            </a:fld>
            <a:endParaRPr lang="en-GB"/>
          </a:p>
        </p:txBody>
      </p:sp>
      <p:sp>
        <p:nvSpPr>
          <p:cNvPr id="3" name="Footer Placeholder 2">
            <a:extLst>
              <a:ext uri="{FF2B5EF4-FFF2-40B4-BE49-F238E27FC236}">
                <a16:creationId xmlns:a16="http://schemas.microsoft.com/office/drawing/2014/main" id="{A797F97A-2795-534A-9EA2-0DF4A0D6A5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98C41E-EA37-384C-8792-80156C4DFF87}"/>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44301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4516-5638-FB4A-8765-520352B08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B9713C-DB42-9744-A61A-686B6CC41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0BC994-2714-1545-8B5E-C3E8DB08A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205626-6B0E-4B40-BC9E-43EA9B5FE337}"/>
              </a:ext>
            </a:extLst>
          </p:cNvPr>
          <p:cNvSpPr>
            <a:spLocks noGrp="1"/>
          </p:cNvSpPr>
          <p:nvPr>
            <p:ph type="dt" sz="half" idx="10"/>
          </p:nvPr>
        </p:nvSpPr>
        <p:spPr/>
        <p:txBody>
          <a:bodyPr/>
          <a:lstStyle/>
          <a:p>
            <a:fld id="{0C47DB69-935C-ED48-8F76-23F09DAC02F8}" type="datetimeFigureOut">
              <a:rPr lang="en-GB" smtClean="0"/>
              <a:t>12/04/2022</a:t>
            </a:fld>
            <a:endParaRPr lang="en-GB"/>
          </a:p>
        </p:txBody>
      </p:sp>
      <p:sp>
        <p:nvSpPr>
          <p:cNvPr id="6" name="Footer Placeholder 5">
            <a:extLst>
              <a:ext uri="{FF2B5EF4-FFF2-40B4-BE49-F238E27FC236}">
                <a16:creationId xmlns:a16="http://schemas.microsoft.com/office/drawing/2014/main" id="{922EA156-031D-E340-A692-F0AF9D3CF2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AEC1F0-D16F-A449-88D2-C867B9B1ED79}"/>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415679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3D97-81F2-8248-966E-6C47B7631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1C0716-5CE1-8A47-9D37-328FA9132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E47E57-971B-DB44-B1DC-5BAD80D87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7371A0-2460-734B-B19B-8AF2D3F483F5}"/>
              </a:ext>
            </a:extLst>
          </p:cNvPr>
          <p:cNvSpPr>
            <a:spLocks noGrp="1"/>
          </p:cNvSpPr>
          <p:nvPr>
            <p:ph type="dt" sz="half" idx="10"/>
          </p:nvPr>
        </p:nvSpPr>
        <p:spPr/>
        <p:txBody>
          <a:bodyPr/>
          <a:lstStyle/>
          <a:p>
            <a:fld id="{0C47DB69-935C-ED48-8F76-23F09DAC02F8}" type="datetimeFigureOut">
              <a:rPr lang="en-GB" smtClean="0"/>
              <a:t>12/04/2022</a:t>
            </a:fld>
            <a:endParaRPr lang="en-GB"/>
          </a:p>
        </p:txBody>
      </p:sp>
      <p:sp>
        <p:nvSpPr>
          <p:cNvPr id="6" name="Footer Placeholder 5">
            <a:extLst>
              <a:ext uri="{FF2B5EF4-FFF2-40B4-BE49-F238E27FC236}">
                <a16:creationId xmlns:a16="http://schemas.microsoft.com/office/drawing/2014/main" id="{87B9A0E2-2041-2F4B-BA28-A6F3F57C79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D2B299-9A2A-624B-B4C7-3AB71D5FC726}"/>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90739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584049-2DE5-5248-8A0C-E2EFD8593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EFBB36-853E-964B-B207-C38316CC8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5BF3B7-7218-2445-A3AA-90060BB52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7DB69-935C-ED48-8F76-23F09DAC02F8}" type="datetimeFigureOut">
              <a:rPr lang="en-GB" smtClean="0"/>
              <a:t>12/04/2022</a:t>
            </a:fld>
            <a:endParaRPr lang="en-GB"/>
          </a:p>
        </p:txBody>
      </p:sp>
      <p:sp>
        <p:nvSpPr>
          <p:cNvPr id="5" name="Footer Placeholder 4">
            <a:extLst>
              <a:ext uri="{FF2B5EF4-FFF2-40B4-BE49-F238E27FC236}">
                <a16:creationId xmlns:a16="http://schemas.microsoft.com/office/drawing/2014/main" id="{7008B17C-4E5A-F445-A40F-7EAA30863D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39293A-68D3-4D4E-9CAE-2837A172C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34C29-DFD4-B746-ADA4-D008DA7475F7}" type="slidenum">
              <a:rPr lang="en-GB" smtClean="0"/>
              <a:t>‹#›</a:t>
            </a:fld>
            <a:endParaRPr lang="en-GB"/>
          </a:p>
        </p:txBody>
      </p:sp>
    </p:spTree>
    <p:extLst>
      <p:ext uri="{BB962C8B-B14F-4D97-AF65-F5344CB8AC3E}">
        <p14:creationId xmlns:p14="http://schemas.microsoft.com/office/powerpoint/2010/main" val="23609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F770A-B37C-D340-B32B-08257F4A3875}"/>
              </a:ext>
            </a:extLst>
          </p:cNvPr>
          <p:cNvPicPr>
            <a:picLocks noChangeAspect="1"/>
          </p:cNvPicPr>
          <p:nvPr/>
        </p:nvPicPr>
        <p:blipFill>
          <a:blip r:embed="rId2"/>
          <a:stretch>
            <a:fillRect/>
          </a:stretch>
        </p:blipFill>
        <p:spPr>
          <a:xfrm>
            <a:off x="0" y="-3313"/>
            <a:ext cx="12192000" cy="6864626"/>
          </a:xfrm>
          <a:prstGeom prst="rect">
            <a:avLst/>
          </a:prstGeom>
        </p:spPr>
      </p:pic>
    </p:spTree>
    <p:extLst>
      <p:ext uri="{BB962C8B-B14F-4D97-AF65-F5344CB8AC3E}">
        <p14:creationId xmlns:p14="http://schemas.microsoft.com/office/powerpoint/2010/main" val="148292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407043" y="393539"/>
            <a:ext cx="11377914" cy="6111433"/>
          </a:xfrm>
        </p:spPr>
        <p:txBody>
          <a:bodyPr>
            <a:noAutofit/>
          </a:bodyPr>
          <a:lstStyle/>
          <a:p>
            <a:pPr marL="0" indent="0">
              <a:lnSpc>
                <a:spcPct val="100000"/>
              </a:lnSpc>
              <a:buNone/>
            </a:pPr>
            <a:r>
              <a:rPr lang="en-GB" sz="3200" b="1" baseline="30000" dirty="0">
                <a:solidFill>
                  <a:srgbClr val="C4BBB0"/>
                </a:solidFill>
                <a:latin typeface="Gentium" panose="02000503060000020004" pitchFamily="2" charset="77"/>
              </a:rPr>
              <a:t>30</a:t>
            </a:r>
            <a:r>
              <a:rPr lang="en-GB" sz="3200" b="1" dirty="0">
                <a:solidFill>
                  <a:srgbClr val="C4BBB0"/>
                </a:solidFill>
                <a:latin typeface="Gentium" panose="02000503060000020004" pitchFamily="2" charset="77"/>
              </a:rPr>
              <a:t> For on this day shall atonement be made for you </a:t>
            </a:r>
            <a:r>
              <a:rPr lang="en-GB" sz="3200" b="1" dirty="0">
                <a:solidFill>
                  <a:srgbClr val="FFFF00"/>
                </a:solidFill>
                <a:latin typeface="Gentium" panose="02000503060000020004" pitchFamily="2" charset="77"/>
              </a:rPr>
              <a:t>to CLEANSE you</a:t>
            </a:r>
            <a:r>
              <a:rPr lang="en-GB" sz="3200" b="1" dirty="0">
                <a:solidFill>
                  <a:srgbClr val="C4BBB0"/>
                </a:solidFill>
                <a:latin typeface="Gentium" panose="02000503060000020004" pitchFamily="2" charset="77"/>
              </a:rPr>
              <a:t>. You shall be clean before the Lord from all your sins.</a:t>
            </a:r>
          </a:p>
          <a:p>
            <a:pPr marL="0" indent="0">
              <a:lnSpc>
                <a:spcPct val="100000"/>
              </a:lnSpc>
              <a:buNone/>
            </a:pPr>
            <a:r>
              <a:rPr lang="en-GB" sz="2000" b="1" dirty="0">
                <a:solidFill>
                  <a:srgbClr val="C4BBB0"/>
                </a:solidFill>
                <a:latin typeface="Gentium" panose="02000503060000020004" pitchFamily="2" charset="77"/>
              </a:rPr>
              <a:t>Leviticus 16:30 ESV</a:t>
            </a:r>
          </a:p>
          <a:p>
            <a:pPr marL="0" indent="0">
              <a:lnSpc>
                <a:spcPct val="100000"/>
              </a:lnSpc>
              <a:buNone/>
            </a:pPr>
            <a:endParaRPr lang="en-GB" sz="2000" b="1" dirty="0">
              <a:solidFill>
                <a:srgbClr val="C4BBB0"/>
              </a:solidFill>
              <a:latin typeface="Gentium" panose="02000503060000020004" pitchFamily="2" charset="77"/>
            </a:endParaRPr>
          </a:p>
          <a:p>
            <a:pPr marL="0" indent="0">
              <a:lnSpc>
                <a:spcPct val="100000"/>
              </a:lnSpc>
              <a:buNone/>
            </a:pPr>
            <a:r>
              <a:rPr lang="en-GB" sz="3200" b="1" baseline="30000" dirty="0">
                <a:solidFill>
                  <a:srgbClr val="C4BBB0"/>
                </a:solidFill>
                <a:latin typeface="Gentium" panose="02000503060000020004" pitchFamily="2" charset="77"/>
              </a:rPr>
              <a:t>8 </a:t>
            </a:r>
            <a:r>
              <a:rPr lang="en-GB" sz="3200" b="1" dirty="0">
                <a:solidFill>
                  <a:srgbClr val="FFFF00"/>
                </a:solidFill>
                <a:latin typeface="Gentium" panose="02000503060000020004" pitchFamily="2" charset="77"/>
              </a:rPr>
              <a:t>I will CLEANSE them </a:t>
            </a:r>
            <a:r>
              <a:rPr lang="en-GB" sz="3200" b="1" dirty="0">
                <a:solidFill>
                  <a:srgbClr val="C4BBB0"/>
                </a:solidFill>
                <a:latin typeface="Gentium" panose="02000503060000020004" pitchFamily="2" charset="77"/>
              </a:rPr>
              <a:t>from all the guilt of their sin against me, and I will forgive all the guilt of their sin and rebellion against me.</a:t>
            </a:r>
          </a:p>
          <a:p>
            <a:pPr marL="0" indent="0">
              <a:lnSpc>
                <a:spcPct val="100000"/>
              </a:lnSpc>
              <a:buNone/>
            </a:pPr>
            <a:r>
              <a:rPr lang="en-GB" sz="2000" b="1" dirty="0">
                <a:solidFill>
                  <a:srgbClr val="C4BBB0"/>
                </a:solidFill>
                <a:latin typeface="Gentium" panose="02000503060000020004" pitchFamily="2" charset="77"/>
              </a:rPr>
              <a:t>Jeremiah 33v8 ESV</a:t>
            </a:r>
          </a:p>
          <a:p>
            <a:pPr marL="0" indent="0">
              <a:lnSpc>
                <a:spcPct val="100000"/>
              </a:lnSpc>
              <a:buNone/>
            </a:pPr>
            <a:endParaRPr lang="en-GB" sz="2000" b="1" dirty="0">
              <a:solidFill>
                <a:srgbClr val="C4BBB0"/>
              </a:solidFill>
              <a:latin typeface="Gentium" panose="02000503060000020004" pitchFamily="2" charset="77"/>
            </a:endParaRPr>
          </a:p>
          <a:p>
            <a:pPr marL="0" indent="0">
              <a:lnSpc>
                <a:spcPct val="100000"/>
              </a:lnSpc>
              <a:buNone/>
            </a:pPr>
            <a:r>
              <a:rPr lang="en-GB" sz="3200" b="1" baseline="30000" dirty="0">
                <a:solidFill>
                  <a:srgbClr val="C4BBB0"/>
                </a:solidFill>
                <a:latin typeface="Gentium" panose="02000503060000020004" pitchFamily="2" charset="77"/>
              </a:rPr>
              <a:t>1 </a:t>
            </a:r>
            <a:r>
              <a:rPr lang="en-GB" sz="3200" b="1" dirty="0">
                <a:solidFill>
                  <a:srgbClr val="C4BBB0"/>
                </a:solidFill>
                <a:latin typeface="Gentium" panose="02000503060000020004" pitchFamily="2" charset="77"/>
              </a:rPr>
              <a:t>“On that day there shall be a fountain opened for the house of David and the inhabitants of Jerusalem, to </a:t>
            </a:r>
            <a:r>
              <a:rPr lang="en-GB" sz="3200" b="1" dirty="0">
                <a:solidFill>
                  <a:srgbClr val="FFFF00"/>
                </a:solidFill>
                <a:latin typeface="Gentium" panose="02000503060000020004" pitchFamily="2" charset="77"/>
              </a:rPr>
              <a:t>CLEANSE them from sin and uncleanness</a:t>
            </a:r>
            <a:r>
              <a:rPr lang="en-GB" sz="3200" b="1" dirty="0">
                <a:solidFill>
                  <a:srgbClr val="C4BBB0"/>
                </a:solidFill>
                <a:latin typeface="Gentium" panose="02000503060000020004" pitchFamily="2" charset="77"/>
              </a:rPr>
              <a:t>.</a:t>
            </a:r>
          </a:p>
          <a:p>
            <a:pPr marL="0" indent="0">
              <a:lnSpc>
                <a:spcPct val="100000"/>
              </a:lnSpc>
              <a:buNone/>
            </a:pPr>
            <a:r>
              <a:rPr lang="en-GB" sz="2000" b="1" dirty="0">
                <a:solidFill>
                  <a:srgbClr val="C4BBB0"/>
                </a:solidFill>
                <a:latin typeface="Gentium" panose="02000503060000020004" pitchFamily="2" charset="77"/>
              </a:rPr>
              <a:t>Zechariah 13:1 ESV</a:t>
            </a:r>
            <a:endParaRPr lang="en-US" sz="2000" b="1" dirty="0">
              <a:solidFill>
                <a:srgbClr val="C4BBB0"/>
              </a:solidFill>
              <a:latin typeface="Gentium" panose="02000503060000020004" pitchFamily="2" charset="77"/>
            </a:endParaRPr>
          </a:p>
        </p:txBody>
      </p:sp>
    </p:spTree>
    <p:extLst>
      <p:ext uri="{BB962C8B-B14F-4D97-AF65-F5344CB8AC3E}">
        <p14:creationId xmlns:p14="http://schemas.microsoft.com/office/powerpoint/2010/main" val="2516202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indent="0">
              <a:lnSpc>
                <a:spcPct val="100000"/>
              </a:lnSpc>
              <a:buNone/>
            </a:pPr>
            <a:r>
              <a:rPr lang="en-GB" sz="3600" b="1" dirty="0">
                <a:solidFill>
                  <a:srgbClr val="C4BBB0"/>
                </a:solidFill>
                <a:latin typeface="Futura Medium" panose="020B0602020204020303" pitchFamily="34" charset="-79"/>
                <a:cs typeface="Futura Medium" panose="020B0602020204020303" pitchFamily="34" charset="-79"/>
              </a:rPr>
              <a:t>Jesus </a:t>
            </a:r>
            <a:r>
              <a:rPr lang="en-GB" sz="3600" b="1" dirty="0">
                <a:solidFill>
                  <a:srgbClr val="FF0000"/>
                </a:solidFill>
                <a:latin typeface="Futura Medium" panose="020B0602020204020303" pitchFamily="34" charset="-79"/>
                <a:cs typeface="Futura Medium" panose="020B0602020204020303" pitchFamily="34" charset="-79"/>
              </a:rPr>
              <a:t>CLEANSES</a:t>
            </a:r>
            <a:r>
              <a:rPr lang="en-GB" sz="3600" b="1" dirty="0">
                <a:solidFill>
                  <a:srgbClr val="C4BBB0"/>
                </a:solidFill>
                <a:latin typeface="Futura Medium" panose="020B0602020204020303" pitchFamily="34" charset="-79"/>
                <a:cs typeface="Futura Medium" panose="020B0602020204020303" pitchFamily="34" charset="-79"/>
              </a:rPr>
              <a:t> us</a:t>
            </a:r>
          </a:p>
          <a:p>
            <a:pPr marL="0" indent="0">
              <a:lnSpc>
                <a:spcPct val="100000"/>
              </a:lnSpc>
              <a:buNone/>
            </a:pPr>
            <a:endParaRPr lang="en-GB" sz="3200" b="1" baseline="30000" dirty="0">
              <a:solidFill>
                <a:srgbClr val="C4BBB0"/>
              </a:solidFill>
              <a:latin typeface="Gentium" panose="02000503060000020004" pitchFamily="2" charset="77"/>
            </a:endParaRPr>
          </a:p>
          <a:p>
            <a:pPr marL="0" indent="0">
              <a:lnSpc>
                <a:spcPct val="100000"/>
              </a:lnSpc>
              <a:buNone/>
            </a:pPr>
            <a:r>
              <a:rPr lang="en-GB" sz="3200" b="1" baseline="30000" dirty="0">
                <a:solidFill>
                  <a:srgbClr val="C4BBB0"/>
                </a:solidFill>
                <a:latin typeface="Gentium" panose="02000503060000020004" pitchFamily="2" charset="77"/>
              </a:rPr>
              <a:t>7 </a:t>
            </a:r>
            <a:r>
              <a:rPr lang="en-GB" sz="3200" b="1" dirty="0">
                <a:solidFill>
                  <a:srgbClr val="C4BBB0"/>
                </a:solidFill>
                <a:latin typeface="Gentium" panose="02000503060000020004" pitchFamily="2" charset="77"/>
              </a:rPr>
              <a:t>But if we walk in the light, as he is in the light, we have fellowship with one another, and </a:t>
            </a:r>
            <a:r>
              <a:rPr lang="en-GB" sz="3200" b="1" dirty="0">
                <a:solidFill>
                  <a:srgbClr val="FFFF00"/>
                </a:solidFill>
                <a:latin typeface="Gentium" panose="02000503060000020004" pitchFamily="2" charset="77"/>
              </a:rPr>
              <a:t>the blood of Jesus his Son CLEANSES us from all sin</a:t>
            </a:r>
            <a:r>
              <a:rPr lang="en-GB" sz="3200" b="1" dirty="0">
                <a:solidFill>
                  <a:srgbClr val="C4BBB0"/>
                </a:solidFill>
                <a:latin typeface="Gentium" panose="02000503060000020004" pitchFamily="2" charset="77"/>
              </a:rPr>
              <a:t>. </a:t>
            </a:r>
            <a:r>
              <a:rPr lang="en-GB" sz="3200" b="1" baseline="30000" dirty="0">
                <a:solidFill>
                  <a:srgbClr val="C4BBB0"/>
                </a:solidFill>
                <a:latin typeface="Gentium" panose="02000503060000020004" pitchFamily="2" charset="77"/>
              </a:rPr>
              <a:t>8 </a:t>
            </a:r>
            <a:r>
              <a:rPr lang="en-GB" sz="3200" b="1" dirty="0">
                <a:solidFill>
                  <a:srgbClr val="C4BBB0"/>
                </a:solidFill>
                <a:latin typeface="Gentium" panose="02000503060000020004" pitchFamily="2" charset="77"/>
              </a:rPr>
              <a:t>If we say we have no sin, we deceive ourselves, and the truth is not in us. </a:t>
            </a:r>
            <a:r>
              <a:rPr lang="en-GB" sz="3200" b="1" baseline="30000" dirty="0">
                <a:solidFill>
                  <a:srgbClr val="C4BBB0"/>
                </a:solidFill>
                <a:latin typeface="Gentium" panose="02000503060000020004" pitchFamily="2" charset="77"/>
              </a:rPr>
              <a:t>9 </a:t>
            </a:r>
            <a:r>
              <a:rPr lang="en-GB" sz="3200" b="1" dirty="0">
                <a:solidFill>
                  <a:srgbClr val="C4BBB0"/>
                </a:solidFill>
                <a:latin typeface="Gentium" panose="02000503060000020004" pitchFamily="2" charset="77"/>
              </a:rPr>
              <a:t>If we confess our sins, </a:t>
            </a:r>
            <a:r>
              <a:rPr lang="en-GB" sz="3200" b="1" dirty="0">
                <a:solidFill>
                  <a:srgbClr val="FFFF00"/>
                </a:solidFill>
                <a:latin typeface="Gentium" panose="02000503060000020004" pitchFamily="2" charset="77"/>
              </a:rPr>
              <a:t>he is faithful and just to forgive us our sins and to CLEANSE us</a:t>
            </a:r>
            <a:r>
              <a:rPr lang="en-GB" sz="3200" b="1" dirty="0">
                <a:solidFill>
                  <a:srgbClr val="C4BBB0"/>
                </a:solidFill>
                <a:latin typeface="Gentium" panose="02000503060000020004" pitchFamily="2" charset="77"/>
              </a:rPr>
              <a:t> from all unrighteousness.</a:t>
            </a:r>
          </a:p>
          <a:p>
            <a:pPr marL="0" indent="0">
              <a:lnSpc>
                <a:spcPct val="100000"/>
              </a:lnSpc>
              <a:buNone/>
            </a:pPr>
            <a:r>
              <a:rPr lang="en-GB" sz="2000" b="1" dirty="0">
                <a:solidFill>
                  <a:srgbClr val="C4BBB0"/>
                </a:solidFill>
                <a:latin typeface="Gentium" panose="02000503060000020004" pitchFamily="2" charset="77"/>
              </a:rPr>
              <a:t>1 John 1:7-9 ESV</a:t>
            </a:r>
            <a:endParaRPr lang="en-US" sz="2000" b="1" dirty="0">
              <a:solidFill>
                <a:srgbClr val="C4BBB0"/>
              </a:solidFill>
              <a:latin typeface="Gentium" panose="02000503060000020004" pitchFamily="2" charset="77"/>
            </a:endParaRPr>
          </a:p>
        </p:txBody>
      </p:sp>
    </p:spTree>
    <p:extLst>
      <p:ext uri="{BB962C8B-B14F-4D97-AF65-F5344CB8AC3E}">
        <p14:creationId xmlns:p14="http://schemas.microsoft.com/office/powerpoint/2010/main" val="2607645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nSpc>
                <a:spcPct val="100000"/>
              </a:lnSpc>
              <a:buNone/>
            </a:pPr>
            <a:r>
              <a:rPr lang="en-GB" sz="3200" b="1" baseline="30000" dirty="0">
                <a:solidFill>
                  <a:srgbClr val="C4BBB0"/>
                </a:solidFill>
                <a:latin typeface="Gentium" panose="02000503060000020004" pitchFamily="2" charset="77"/>
              </a:rPr>
              <a:t>7 </a:t>
            </a:r>
            <a:r>
              <a:rPr lang="en-GB" sz="3200" b="1" dirty="0">
                <a:solidFill>
                  <a:srgbClr val="C4BBB0"/>
                </a:solidFill>
                <a:latin typeface="Gentium" panose="02000503060000020004" pitchFamily="2" charset="77"/>
              </a:rPr>
              <a:t>Let us rejoice and exult and give him the glory, for the marriage of the Lamb has come, and his Bride has made herself ready; </a:t>
            </a:r>
            <a:r>
              <a:rPr lang="en-GB" sz="3200" b="1" baseline="30000" dirty="0">
                <a:solidFill>
                  <a:srgbClr val="C4BBB0"/>
                </a:solidFill>
                <a:latin typeface="Gentium" panose="02000503060000020004" pitchFamily="2" charset="77"/>
              </a:rPr>
              <a:t>8</a:t>
            </a:r>
            <a:r>
              <a:rPr lang="en-GB" sz="3200" b="1" dirty="0">
                <a:solidFill>
                  <a:srgbClr val="C4BBB0"/>
                </a:solidFill>
                <a:latin typeface="Gentium" panose="02000503060000020004" pitchFamily="2" charset="77"/>
              </a:rPr>
              <a:t> it was granted her </a:t>
            </a:r>
            <a:r>
              <a:rPr lang="en-GB" sz="3200" b="1" dirty="0">
                <a:solidFill>
                  <a:srgbClr val="FFFF00"/>
                </a:solidFill>
                <a:latin typeface="Gentium" panose="02000503060000020004" pitchFamily="2" charset="77"/>
              </a:rPr>
              <a:t>to clothe herself with fine linen, bright and pure</a:t>
            </a:r>
            <a:r>
              <a:rPr lang="en-GB" sz="3200" b="1" dirty="0">
                <a:solidFill>
                  <a:srgbClr val="C4BBB0"/>
                </a:solidFill>
                <a:latin typeface="Gentium" panose="02000503060000020004" pitchFamily="2" charset="77"/>
              </a:rPr>
              <a:t>”</a:t>
            </a:r>
          </a:p>
          <a:p>
            <a:pPr marL="0" lvl="0" indent="0">
              <a:lnSpc>
                <a:spcPct val="100000"/>
              </a:lnSpc>
              <a:buNone/>
            </a:pPr>
            <a:r>
              <a:rPr lang="en-US" sz="2000" b="1" dirty="0">
                <a:solidFill>
                  <a:srgbClr val="C4BBB0"/>
                </a:solidFill>
                <a:latin typeface="Gentium" panose="02000503060000020004" pitchFamily="2" charset="77"/>
              </a:rPr>
              <a:t>Revelation 19:7-8 ESV</a:t>
            </a:r>
          </a:p>
        </p:txBody>
      </p:sp>
    </p:spTree>
    <p:extLst>
      <p:ext uri="{BB962C8B-B14F-4D97-AF65-F5344CB8AC3E}">
        <p14:creationId xmlns:p14="http://schemas.microsoft.com/office/powerpoint/2010/main" val="3197143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Autofit/>
          </a:bodyPr>
          <a:lstStyle/>
          <a:p>
            <a:pPr marL="0" indent="0">
              <a:lnSpc>
                <a:spcPct val="100000"/>
              </a:lnSpc>
              <a:buNone/>
            </a:pPr>
            <a:r>
              <a:rPr lang="en-GB" sz="3200" b="1" dirty="0">
                <a:solidFill>
                  <a:srgbClr val="C4BBB0"/>
                </a:solidFill>
                <a:latin typeface="Gentium" panose="02000503060000020004" pitchFamily="2" charset="77"/>
              </a:rPr>
              <a:t>…if anyone is in Christ, he is a new creation. The old has passed away; behold, the new has come. </a:t>
            </a:r>
            <a:r>
              <a:rPr lang="en-GB" sz="3200" b="1" baseline="30000" dirty="0">
                <a:solidFill>
                  <a:srgbClr val="C4BBB0"/>
                </a:solidFill>
                <a:latin typeface="Gentium" panose="02000503060000020004" pitchFamily="2" charset="77"/>
              </a:rPr>
              <a:t>18 </a:t>
            </a:r>
            <a:r>
              <a:rPr lang="en-GB" sz="3200" b="1" dirty="0">
                <a:solidFill>
                  <a:srgbClr val="C4BBB0"/>
                </a:solidFill>
                <a:latin typeface="Gentium" panose="02000503060000020004" pitchFamily="2" charset="77"/>
              </a:rPr>
              <a:t>All this is from God, who through Christ reconciled us to himself …</a:t>
            </a:r>
            <a:r>
              <a:rPr lang="en-GB" sz="3200" b="1" baseline="30000" dirty="0">
                <a:solidFill>
                  <a:srgbClr val="C4BBB0"/>
                </a:solidFill>
                <a:latin typeface="Gentium" panose="02000503060000020004" pitchFamily="2" charset="77"/>
              </a:rPr>
              <a:t>20 </a:t>
            </a:r>
            <a:r>
              <a:rPr lang="en-GB" sz="3200" b="1" dirty="0">
                <a:solidFill>
                  <a:srgbClr val="C4BBB0"/>
                </a:solidFill>
                <a:latin typeface="Gentium" panose="02000503060000020004" pitchFamily="2" charset="77"/>
              </a:rPr>
              <a:t>We implore you on behalf of Christ, be reconciled to God. </a:t>
            </a:r>
            <a:r>
              <a:rPr lang="en-GB" sz="3200" b="1" baseline="30000" dirty="0">
                <a:solidFill>
                  <a:srgbClr val="C4BBB0"/>
                </a:solidFill>
                <a:latin typeface="Gentium" panose="02000503060000020004" pitchFamily="2" charset="77"/>
              </a:rPr>
              <a:t>21</a:t>
            </a:r>
            <a:r>
              <a:rPr lang="en-GB" sz="3200" b="1" dirty="0">
                <a:solidFill>
                  <a:srgbClr val="C4BBB0"/>
                </a:solidFill>
                <a:latin typeface="Gentium" panose="02000503060000020004" pitchFamily="2" charset="77"/>
              </a:rPr>
              <a:t> </a:t>
            </a:r>
            <a:r>
              <a:rPr lang="en-GB" sz="3200" b="1" dirty="0">
                <a:solidFill>
                  <a:srgbClr val="FFFF00"/>
                </a:solidFill>
                <a:latin typeface="Gentium" panose="02000503060000020004" pitchFamily="2" charset="77"/>
              </a:rPr>
              <a:t>For our sake he made him to be sin who knew no sin, so that in him we might become the righteousness of God  </a:t>
            </a:r>
          </a:p>
          <a:p>
            <a:pPr marL="0" indent="0">
              <a:lnSpc>
                <a:spcPct val="100000"/>
              </a:lnSpc>
              <a:buNone/>
            </a:pPr>
            <a:r>
              <a:rPr lang="en-GB" sz="2000" b="1" dirty="0">
                <a:solidFill>
                  <a:srgbClr val="C4BBB0"/>
                </a:solidFill>
                <a:latin typeface="Gentium" panose="02000503060000020004" pitchFamily="2" charset="77"/>
              </a:rPr>
              <a:t>2 Corinthians 5:17-21 ESV</a:t>
            </a:r>
            <a:endParaRPr lang="en-GB" sz="3200" b="1" dirty="0">
              <a:solidFill>
                <a:srgbClr val="C4BBB0"/>
              </a:solidFill>
              <a:latin typeface="Gentium" panose="02000503060000020004" pitchFamily="2" charset="77"/>
            </a:endParaRPr>
          </a:p>
          <a:p>
            <a:pPr marL="0" indent="0">
              <a:lnSpc>
                <a:spcPct val="100000"/>
              </a:lnSpc>
              <a:buNone/>
            </a:pPr>
            <a:endParaRPr lang="en-GB" sz="3200" b="1" dirty="0">
              <a:solidFill>
                <a:srgbClr val="C4BBB0"/>
              </a:solidFill>
              <a:latin typeface="Gentium" panose="02000503060000020004" pitchFamily="2" charset="77"/>
            </a:endParaRPr>
          </a:p>
          <a:p>
            <a:pPr marL="0" indent="0">
              <a:lnSpc>
                <a:spcPct val="100000"/>
              </a:lnSpc>
              <a:buNone/>
            </a:pPr>
            <a:r>
              <a:rPr lang="en-GB" sz="3200" b="1" dirty="0">
                <a:solidFill>
                  <a:srgbClr val="C4BBB0"/>
                </a:solidFill>
                <a:latin typeface="Gentium" panose="02000503060000020004" pitchFamily="2" charset="77"/>
              </a:rPr>
              <a:t>If we confess our sins, </a:t>
            </a:r>
            <a:r>
              <a:rPr lang="en-GB" sz="3200" b="1" dirty="0">
                <a:solidFill>
                  <a:srgbClr val="FFFF00"/>
                </a:solidFill>
                <a:latin typeface="Gentium" panose="02000503060000020004" pitchFamily="2" charset="77"/>
              </a:rPr>
              <a:t>he is faithful and just to forgive us our sins and to CLEANSE us from all unrighteousness</a:t>
            </a:r>
            <a:r>
              <a:rPr lang="en-GB" sz="3200" b="1" dirty="0">
                <a:solidFill>
                  <a:srgbClr val="C4BBB0"/>
                </a:solidFill>
                <a:latin typeface="Gentium" panose="02000503060000020004" pitchFamily="2" charset="77"/>
              </a:rPr>
              <a:t>.</a:t>
            </a:r>
          </a:p>
          <a:p>
            <a:pPr marL="0" indent="0">
              <a:lnSpc>
                <a:spcPct val="100000"/>
              </a:lnSpc>
              <a:buNone/>
            </a:pPr>
            <a:r>
              <a:rPr lang="en-GB" sz="2000" b="1" dirty="0">
                <a:solidFill>
                  <a:srgbClr val="C4BBB0"/>
                </a:solidFill>
                <a:latin typeface="Gentium" panose="02000503060000020004" pitchFamily="2" charset="77"/>
              </a:rPr>
              <a:t>1 John 1:9 ESV</a:t>
            </a:r>
          </a:p>
        </p:txBody>
      </p:sp>
    </p:spTree>
    <p:extLst>
      <p:ext uri="{BB962C8B-B14F-4D97-AF65-F5344CB8AC3E}">
        <p14:creationId xmlns:p14="http://schemas.microsoft.com/office/powerpoint/2010/main" val="368058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725348" y="601883"/>
            <a:ext cx="10741305" cy="5575079"/>
          </a:xfrm>
        </p:spPr>
        <p:txBody>
          <a:bodyPr>
            <a:normAutofit/>
          </a:bodyPr>
          <a:lstStyle/>
          <a:p>
            <a:pPr marL="0" indent="0">
              <a:lnSpc>
                <a:spcPct val="100000"/>
              </a:lnSpc>
              <a:buNone/>
            </a:pPr>
            <a:r>
              <a:rPr lang="en-GB" sz="3200" b="1" baseline="30000" dirty="0">
                <a:solidFill>
                  <a:srgbClr val="C4BBB0"/>
                </a:solidFill>
                <a:latin typeface="Gentium" panose="02000503060000020004" pitchFamily="2" charset="77"/>
              </a:rPr>
              <a:t>1</a:t>
            </a:r>
            <a:r>
              <a:rPr lang="en-GB" sz="3200" b="1" dirty="0">
                <a:solidFill>
                  <a:srgbClr val="C4BBB0"/>
                </a:solidFill>
                <a:latin typeface="Gentium" panose="02000503060000020004" pitchFamily="2" charset="77"/>
              </a:rPr>
              <a:t> What shall we say then? Are we to continue in sin that grace may abound? </a:t>
            </a:r>
            <a:r>
              <a:rPr lang="en-GB" sz="3200" b="1" baseline="30000" dirty="0">
                <a:solidFill>
                  <a:srgbClr val="C4BBB0"/>
                </a:solidFill>
                <a:latin typeface="Gentium" panose="02000503060000020004" pitchFamily="2" charset="77"/>
              </a:rPr>
              <a:t>2</a:t>
            </a:r>
            <a:r>
              <a:rPr lang="en-GB" sz="3200" b="1" dirty="0">
                <a:solidFill>
                  <a:srgbClr val="C4BBB0"/>
                </a:solidFill>
                <a:latin typeface="Gentium" panose="02000503060000020004" pitchFamily="2" charset="77"/>
              </a:rPr>
              <a:t> By no means! How can we who died to sin still live in it? </a:t>
            </a:r>
            <a:r>
              <a:rPr lang="en-GB" sz="3200" b="1" baseline="30000" dirty="0">
                <a:solidFill>
                  <a:srgbClr val="C4BBB0"/>
                </a:solidFill>
                <a:latin typeface="Gentium" panose="02000503060000020004" pitchFamily="2" charset="77"/>
              </a:rPr>
              <a:t>3</a:t>
            </a:r>
            <a:r>
              <a:rPr lang="en-GB" sz="3200" b="1" dirty="0">
                <a:solidFill>
                  <a:srgbClr val="C4BBB0"/>
                </a:solidFill>
                <a:latin typeface="Gentium" panose="02000503060000020004" pitchFamily="2" charset="77"/>
              </a:rPr>
              <a:t> Do you not know that all of us who have been baptized into Christ Jesus were baptized into his death? </a:t>
            </a:r>
            <a:r>
              <a:rPr lang="en-GB" sz="3200" b="1" baseline="30000" dirty="0">
                <a:solidFill>
                  <a:srgbClr val="C4BBB0"/>
                </a:solidFill>
                <a:latin typeface="Gentium" panose="02000503060000020004" pitchFamily="2" charset="77"/>
              </a:rPr>
              <a:t>4</a:t>
            </a:r>
            <a:r>
              <a:rPr lang="en-GB" sz="3200" b="1" dirty="0">
                <a:solidFill>
                  <a:srgbClr val="C4BBB0"/>
                </a:solidFill>
                <a:latin typeface="Gentium" panose="02000503060000020004" pitchFamily="2" charset="77"/>
              </a:rPr>
              <a:t> We were buried therefore with him by baptism into death, in order that, just as Christ was raised from the dead by the glory of the Father, </a:t>
            </a:r>
            <a:r>
              <a:rPr lang="en-GB" sz="3200" b="1" dirty="0">
                <a:solidFill>
                  <a:srgbClr val="FFFF00"/>
                </a:solidFill>
                <a:latin typeface="Gentium" panose="02000503060000020004" pitchFamily="2" charset="77"/>
              </a:rPr>
              <a:t>we too might walk in newness of life</a:t>
            </a:r>
            <a:r>
              <a:rPr lang="en-GB" sz="3200" b="1" dirty="0">
                <a:solidFill>
                  <a:srgbClr val="C4BBB0"/>
                </a:solidFill>
                <a:latin typeface="Gentium" panose="02000503060000020004" pitchFamily="2" charset="77"/>
              </a:rPr>
              <a:t>.</a:t>
            </a:r>
          </a:p>
          <a:p>
            <a:pPr marL="0" indent="0">
              <a:lnSpc>
                <a:spcPct val="100000"/>
              </a:lnSpc>
              <a:buNone/>
            </a:pPr>
            <a:r>
              <a:rPr lang="en-US" sz="2000" b="1" dirty="0">
                <a:solidFill>
                  <a:srgbClr val="C4BBB0"/>
                </a:solidFill>
                <a:latin typeface="Gentium" panose="02000503060000020004" pitchFamily="2" charset="77"/>
              </a:rPr>
              <a:t>Romans 6v1-4 ESV</a:t>
            </a:r>
          </a:p>
          <a:p>
            <a:pPr marL="0" indent="0">
              <a:lnSpc>
                <a:spcPct val="100000"/>
              </a:lnSpc>
              <a:buNone/>
            </a:pPr>
            <a:endParaRPr lang="en-US" sz="2000" b="1" dirty="0">
              <a:solidFill>
                <a:srgbClr val="C4BBB0"/>
              </a:solidFill>
              <a:latin typeface="Gentium" panose="02000503060000020004" pitchFamily="2" charset="77"/>
            </a:endParaRPr>
          </a:p>
          <a:p>
            <a:pPr marL="0" indent="0">
              <a:lnSpc>
                <a:spcPct val="100000"/>
              </a:lnSpc>
              <a:buNone/>
            </a:pPr>
            <a:endParaRPr lang="en-US" sz="2000" b="1" dirty="0">
              <a:solidFill>
                <a:srgbClr val="C4BBB0"/>
              </a:solidFill>
              <a:latin typeface="Gentium" panose="02000503060000020004" pitchFamily="2" charset="77"/>
            </a:endParaRPr>
          </a:p>
        </p:txBody>
      </p:sp>
    </p:spTree>
    <p:extLst>
      <p:ext uri="{BB962C8B-B14F-4D97-AF65-F5344CB8AC3E}">
        <p14:creationId xmlns:p14="http://schemas.microsoft.com/office/powerpoint/2010/main" val="136848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gn="ctr">
              <a:lnSpc>
                <a:spcPct val="100000"/>
              </a:lnSpc>
              <a:buNone/>
            </a:pPr>
            <a:endParaRPr lang="en-GB" sz="4000" b="1" dirty="0">
              <a:solidFill>
                <a:srgbClr val="C4BBB0"/>
              </a:solidFill>
              <a:latin typeface="Futura Medium" panose="020B0602020204020303" pitchFamily="34" charset="-79"/>
              <a:cs typeface="Futura Medium" panose="020B0602020204020303" pitchFamily="34" charset="-79"/>
            </a:endParaRPr>
          </a:p>
          <a:p>
            <a:pPr marL="0" lvl="0" indent="0" algn="ctr">
              <a:lnSpc>
                <a:spcPct val="100000"/>
              </a:lnSpc>
              <a:buNone/>
            </a:pPr>
            <a:endParaRPr lang="en-GB" sz="4000" b="1" dirty="0">
              <a:solidFill>
                <a:srgbClr val="C4BBB0"/>
              </a:solidFill>
              <a:latin typeface="Futura Medium" panose="020B0602020204020303" pitchFamily="34" charset="-79"/>
              <a:cs typeface="Futura Medium" panose="020B0602020204020303" pitchFamily="34" charset="-79"/>
            </a:endParaRPr>
          </a:p>
          <a:p>
            <a:pPr marL="0" lvl="0" indent="0" algn="ctr">
              <a:lnSpc>
                <a:spcPct val="100000"/>
              </a:lnSpc>
              <a:buNone/>
            </a:pPr>
            <a:r>
              <a:rPr lang="en-GB" sz="4800" b="1" dirty="0">
                <a:solidFill>
                  <a:srgbClr val="C4BBB0"/>
                </a:solidFill>
                <a:latin typeface="Futura Medium" panose="020B0602020204020303" pitchFamily="34" charset="-79"/>
                <a:cs typeface="Futura Medium" panose="020B0602020204020303" pitchFamily="34" charset="-79"/>
              </a:rPr>
              <a:t>Sin DEFILES us</a:t>
            </a:r>
          </a:p>
          <a:p>
            <a:pPr marL="0" lvl="0" indent="0" algn="ctr">
              <a:lnSpc>
                <a:spcPct val="100000"/>
              </a:lnSpc>
              <a:buNone/>
            </a:pPr>
            <a:r>
              <a:rPr lang="en-GB" sz="6000" b="1" dirty="0">
                <a:solidFill>
                  <a:srgbClr val="C4BBB0"/>
                </a:solidFill>
                <a:latin typeface="Futura Medium" panose="020B0602020204020303" pitchFamily="34" charset="-79"/>
                <a:cs typeface="Futura Medium" panose="020B0602020204020303" pitchFamily="34" charset="-79"/>
              </a:rPr>
              <a:t>Jesus </a:t>
            </a:r>
            <a:r>
              <a:rPr lang="en-GB" sz="6000" b="1" dirty="0">
                <a:solidFill>
                  <a:srgbClr val="FF0000"/>
                </a:solidFill>
                <a:latin typeface="Futura Medium" panose="020B0602020204020303" pitchFamily="34" charset="-79"/>
                <a:cs typeface="Futura Medium" panose="020B0602020204020303" pitchFamily="34" charset="-79"/>
              </a:rPr>
              <a:t>CLEANSES</a:t>
            </a:r>
            <a:r>
              <a:rPr lang="en-GB" sz="6000" b="1" dirty="0">
                <a:solidFill>
                  <a:srgbClr val="C4BBB0"/>
                </a:solidFill>
                <a:latin typeface="Futura Medium" panose="020B0602020204020303" pitchFamily="34" charset="-79"/>
                <a:cs typeface="Futura Medium" panose="020B0602020204020303" pitchFamily="34" charset="-79"/>
              </a:rPr>
              <a:t> us</a:t>
            </a:r>
          </a:p>
        </p:txBody>
      </p:sp>
    </p:spTree>
    <p:extLst>
      <p:ext uri="{BB962C8B-B14F-4D97-AF65-F5344CB8AC3E}">
        <p14:creationId xmlns:p14="http://schemas.microsoft.com/office/powerpoint/2010/main" val="3114249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887CC-6BC5-6D42-B096-B6935673FB9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94701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725348" y="601883"/>
            <a:ext cx="10741305" cy="5575079"/>
          </a:xfrm>
        </p:spPr>
        <p:txBody>
          <a:bodyPr>
            <a:normAutofit lnSpcReduction="10000"/>
          </a:bodyPr>
          <a:lstStyle/>
          <a:p>
            <a:pPr marL="0" indent="0">
              <a:lnSpc>
                <a:spcPct val="100000"/>
              </a:lnSpc>
              <a:buNone/>
            </a:pPr>
            <a:r>
              <a:rPr lang="en-GB" sz="3200" b="1" baseline="30000" dirty="0">
                <a:solidFill>
                  <a:srgbClr val="C4BBB0"/>
                </a:solidFill>
                <a:latin typeface="Gentium" panose="02000503060000020004" pitchFamily="2" charset="77"/>
              </a:rPr>
              <a:t>11</a:t>
            </a:r>
            <a:r>
              <a:rPr lang="en-GB" sz="3200" b="1" dirty="0">
                <a:solidFill>
                  <a:srgbClr val="C4BBB0"/>
                </a:solidFill>
                <a:latin typeface="Gentium" panose="02000503060000020004" pitchFamily="2" charset="77"/>
              </a:rPr>
              <a:t> But Christ has appeared as a high priest of the good things that have come. In the greater and more perfect tabernacle not made with hands (that is, not of this creation), </a:t>
            </a:r>
            <a:r>
              <a:rPr lang="en-GB" sz="3200" b="1" baseline="30000" dirty="0">
                <a:solidFill>
                  <a:srgbClr val="C4BBB0"/>
                </a:solidFill>
                <a:latin typeface="Gentium" panose="02000503060000020004" pitchFamily="2" charset="77"/>
              </a:rPr>
              <a:t>12</a:t>
            </a:r>
            <a:r>
              <a:rPr lang="en-GB" sz="3200" b="1" dirty="0">
                <a:solidFill>
                  <a:srgbClr val="C4BBB0"/>
                </a:solidFill>
                <a:latin typeface="Gentium" panose="02000503060000020004" pitchFamily="2" charset="77"/>
              </a:rPr>
              <a:t> he entered the most holy place once for all time, not by the blood of goats and calves, but by his own blood, having obtained eternal redemption. </a:t>
            </a:r>
            <a:r>
              <a:rPr lang="en-GB" sz="3200" b="1" baseline="30000" dirty="0">
                <a:solidFill>
                  <a:srgbClr val="C4BBB0"/>
                </a:solidFill>
                <a:latin typeface="Gentium" panose="02000503060000020004" pitchFamily="2" charset="77"/>
              </a:rPr>
              <a:t>13</a:t>
            </a:r>
            <a:r>
              <a:rPr lang="en-GB" sz="3200" b="1" dirty="0">
                <a:solidFill>
                  <a:srgbClr val="C4BBB0"/>
                </a:solidFill>
                <a:latin typeface="Gentium" panose="02000503060000020004" pitchFamily="2" charset="77"/>
              </a:rPr>
              <a:t> For if the blood of goats and bulls and the ashes of a young cow, sprinkling those who are defiled, sanctify for the purification of the flesh, </a:t>
            </a:r>
            <a:r>
              <a:rPr lang="en-GB" sz="3200" b="1" baseline="30000" dirty="0">
                <a:solidFill>
                  <a:srgbClr val="C4BBB0"/>
                </a:solidFill>
                <a:latin typeface="Gentium" panose="02000503060000020004" pitchFamily="2" charset="77"/>
              </a:rPr>
              <a:t>14</a:t>
            </a:r>
            <a:r>
              <a:rPr lang="en-GB" sz="3200" b="1" dirty="0">
                <a:solidFill>
                  <a:srgbClr val="C4BBB0"/>
                </a:solidFill>
                <a:latin typeface="Gentium" panose="02000503060000020004" pitchFamily="2" charset="77"/>
              </a:rPr>
              <a:t> </a:t>
            </a:r>
            <a:r>
              <a:rPr lang="en-GB" sz="3200" b="1" dirty="0">
                <a:solidFill>
                  <a:srgbClr val="FFFF00"/>
                </a:solidFill>
                <a:latin typeface="Gentium" panose="02000503060000020004" pitchFamily="2" charset="77"/>
              </a:rPr>
              <a:t>how much more will the blood of Christ, who through the eternal Spirit offered himself without blemish to God, CLEANSE our consciences from dead works so that we can serve the living God?</a:t>
            </a:r>
          </a:p>
          <a:p>
            <a:pPr marL="0" lvl="0" indent="0">
              <a:lnSpc>
                <a:spcPct val="100000"/>
              </a:lnSpc>
              <a:buNone/>
            </a:pPr>
            <a:r>
              <a:rPr lang="en-US" sz="2000" b="1" dirty="0">
                <a:solidFill>
                  <a:srgbClr val="C4BBB0"/>
                </a:solidFill>
                <a:latin typeface="Gentium" panose="02000503060000020004" pitchFamily="2" charset="77"/>
              </a:rPr>
              <a:t>Hebrews 9:11-14 CSB</a:t>
            </a:r>
          </a:p>
          <a:p>
            <a:pPr marL="0" indent="0">
              <a:lnSpc>
                <a:spcPct val="100000"/>
              </a:lnSpc>
              <a:buNone/>
            </a:pPr>
            <a:endParaRPr lang="en-US" sz="2000" b="1" dirty="0">
              <a:solidFill>
                <a:srgbClr val="C4BBB0"/>
              </a:solidFill>
              <a:latin typeface="Gentium" panose="02000503060000020004" pitchFamily="2" charset="77"/>
            </a:endParaRPr>
          </a:p>
          <a:p>
            <a:pPr marL="0" indent="0">
              <a:lnSpc>
                <a:spcPct val="100000"/>
              </a:lnSpc>
              <a:buNone/>
            </a:pPr>
            <a:endParaRPr lang="en-US" sz="2000" b="1" dirty="0">
              <a:solidFill>
                <a:srgbClr val="C4BBB0"/>
              </a:solidFill>
              <a:latin typeface="Gentium" panose="02000503060000020004" pitchFamily="2" charset="77"/>
            </a:endParaRPr>
          </a:p>
        </p:txBody>
      </p:sp>
    </p:spTree>
    <p:extLst>
      <p:ext uri="{BB962C8B-B14F-4D97-AF65-F5344CB8AC3E}">
        <p14:creationId xmlns:p14="http://schemas.microsoft.com/office/powerpoint/2010/main" val="604987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nSpc>
                <a:spcPct val="100000"/>
              </a:lnSpc>
              <a:buNone/>
            </a:pPr>
            <a:r>
              <a:rPr lang="en-GB" sz="3200" b="1" baseline="30000" dirty="0">
                <a:solidFill>
                  <a:srgbClr val="C4BBB0"/>
                </a:solidFill>
                <a:latin typeface="Gentium" panose="02000503060000020004" pitchFamily="2" charset="77"/>
              </a:rPr>
              <a:t>1 </a:t>
            </a:r>
            <a:r>
              <a:rPr lang="en-GB" sz="3200" b="1" dirty="0">
                <a:solidFill>
                  <a:srgbClr val="C4BBB0"/>
                </a:solidFill>
                <a:latin typeface="Gentium" panose="02000503060000020004" pitchFamily="2" charset="77"/>
              </a:rPr>
              <a:t>Therefore, since we are surrounded by so great a cloud of witnesses, let us also lay aside every weight, and sin which clings so closely, and let us run with endurance the race that is set before us, </a:t>
            </a:r>
            <a:r>
              <a:rPr lang="en-GB" sz="3200" b="1" baseline="30000" dirty="0">
                <a:solidFill>
                  <a:srgbClr val="C4BBB0"/>
                </a:solidFill>
                <a:latin typeface="Gentium" panose="02000503060000020004" pitchFamily="2" charset="77"/>
              </a:rPr>
              <a:t>2</a:t>
            </a:r>
            <a:r>
              <a:rPr lang="en-GB" sz="3200" b="1" dirty="0">
                <a:solidFill>
                  <a:srgbClr val="C4BBB0"/>
                </a:solidFill>
                <a:latin typeface="Gentium" panose="02000503060000020004" pitchFamily="2" charset="77"/>
              </a:rPr>
              <a:t> looking to Jesus, the founder and perfecter of our faith, who for the joy that was set before him endured the cross, </a:t>
            </a:r>
            <a:r>
              <a:rPr lang="en-GB" sz="3200" b="1" dirty="0">
                <a:solidFill>
                  <a:srgbClr val="FFFF00"/>
                </a:solidFill>
                <a:latin typeface="Gentium" panose="02000503060000020004" pitchFamily="2" charset="77"/>
              </a:rPr>
              <a:t>despising the shame</a:t>
            </a:r>
            <a:r>
              <a:rPr lang="en-GB" sz="3200" b="1" dirty="0">
                <a:solidFill>
                  <a:srgbClr val="C4BBB0"/>
                </a:solidFill>
                <a:latin typeface="Gentium" panose="02000503060000020004" pitchFamily="2" charset="77"/>
              </a:rPr>
              <a:t>, and is seated at the right hand of the throne of God.</a:t>
            </a:r>
          </a:p>
          <a:p>
            <a:pPr marL="0" lvl="0" indent="0">
              <a:lnSpc>
                <a:spcPct val="100000"/>
              </a:lnSpc>
              <a:buNone/>
            </a:pPr>
            <a:r>
              <a:rPr lang="en-US" sz="2000" b="1" dirty="0">
                <a:solidFill>
                  <a:srgbClr val="C4BBB0"/>
                </a:solidFill>
                <a:latin typeface="Gentium" panose="02000503060000020004" pitchFamily="2" charset="77"/>
              </a:rPr>
              <a:t>Hebrews 12:1-2 ESV</a:t>
            </a:r>
          </a:p>
          <a:p>
            <a:pPr marL="0" indent="0">
              <a:lnSpc>
                <a:spcPct val="100000"/>
              </a:lnSpc>
              <a:buNone/>
            </a:pPr>
            <a:endParaRPr lang="en-US" sz="2000" b="1" dirty="0">
              <a:solidFill>
                <a:srgbClr val="C4BBB0"/>
              </a:solidFill>
              <a:latin typeface="Gentium" panose="02000503060000020004" pitchFamily="2" charset="77"/>
            </a:endParaRPr>
          </a:p>
          <a:p>
            <a:pPr marL="0" indent="0">
              <a:lnSpc>
                <a:spcPct val="100000"/>
              </a:lnSpc>
              <a:buNone/>
            </a:pPr>
            <a:endParaRPr lang="en-US" sz="2000" b="1" dirty="0">
              <a:solidFill>
                <a:srgbClr val="C4BBB0"/>
              </a:solidFill>
              <a:latin typeface="Gentium" panose="02000503060000020004" pitchFamily="2" charset="77"/>
            </a:endParaRPr>
          </a:p>
        </p:txBody>
      </p:sp>
    </p:spTree>
    <p:extLst>
      <p:ext uri="{BB962C8B-B14F-4D97-AF65-F5344CB8AC3E}">
        <p14:creationId xmlns:p14="http://schemas.microsoft.com/office/powerpoint/2010/main" val="145586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nSpc>
                <a:spcPct val="100000"/>
              </a:lnSpc>
              <a:buNone/>
            </a:pPr>
            <a:r>
              <a:rPr lang="en-GB" sz="4000" b="1" dirty="0">
                <a:solidFill>
                  <a:srgbClr val="C4BBB0"/>
                </a:solidFill>
                <a:latin typeface="Futura Medium" panose="020B0602020204020303" pitchFamily="34" charset="-79"/>
                <a:cs typeface="Futura Medium" panose="020B0602020204020303" pitchFamily="34" charset="-79"/>
              </a:rPr>
              <a:t>Sin </a:t>
            </a:r>
            <a:r>
              <a:rPr lang="en-GB" sz="4000" b="1" dirty="0">
                <a:solidFill>
                  <a:srgbClr val="FF0000"/>
                </a:solidFill>
                <a:latin typeface="Futura Medium" panose="020B0602020204020303" pitchFamily="34" charset="-79"/>
                <a:cs typeface="Futura Medium" panose="020B0602020204020303" pitchFamily="34" charset="-79"/>
              </a:rPr>
              <a:t>DEFILES</a:t>
            </a:r>
            <a:r>
              <a:rPr lang="en-GB" sz="4000" b="1" dirty="0">
                <a:solidFill>
                  <a:srgbClr val="C4BBB0"/>
                </a:solidFill>
                <a:latin typeface="Futura Medium" panose="020B0602020204020303" pitchFamily="34" charset="-79"/>
                <a:cs typeface="Futura Medium" panose="020B0602020204020303" pitchFamily="34" charset="-79"/>
              </a:rPr>
              <a:t> us</a:t>
            </a:r>
          </a:p>
          <a:p>
            <a:pPr marL="0" lvl="0" indent="0">
              <a:lnSpc>
                <a:spcPct val="100000"/>
              </a:lnSpc>
              <a:buNone/>
            </a:pPr>
            <a:r>
              <a:rPr lang="en-GB" sz="4000" b="1" dirty="0">
                <a:solidFill>
                  <a:srgbClr val="C4BBB0"/>
                </a:solidFill>
                <a:latin typeface="Futura Medium" panose="020B0602020204020303" pitchFamily="34" charset="-79"/>
                <a:cs typeface="Futura Medium" panose="020B0602020204020303" pitchFamily="34" charset="-79"/>
              </a:rPr>
              <a:t>Jesus </a:t>
            </a:r>
            <a:r>
              <a:rPr lang="en-GB" sz="4000" b="1" dirty="0">
                <a:solidFill>
                  <a:srgbClr val="FF0000"/>
                </a:solidFill>
                <a:latin typeface="Futura Medium" panose="020B0602020204020303" pitchFamily="34" charset="-79"/>
                <a:cs typeface="Futura Medium" panose="020B0602020204020303" pitchFamily="34" charset="-79"/>
              </a:rPr>
              <a:t>CLEANSES</a:t>
            </a:r>
            <a:r>
              <a:rPr lang="en-GB" sz="4000" b="1" dirty="0">
                <a:solidFill>
                  <a:srgbClr val="C4BBB0"/>
                </a:solidFill>
                <a:latin typeface="Futura Medium" panose="020B0602020204020303" pitchFamily="34" charset="-79"/>
                <a:cs typeface="Futura Medium" panose="020B0602020204020303" pitchFamily="34" charset="-79"/>
              </a:rPr>
              <a:t> us</a:t>
            </a:r>
          </a:p>
          <a:p>
            <a:pPr marL="0" indent="0">
              <a:lnSpc>
                <a:spcPct val="100000"/>
              </a:lnSpc>
              <a:buNone/>
            </a:pPr>
            <a:r>
              <a:rPr lang="en-GB" sz="3600" b="1" dirty="0">
                <a:solidFill>
                  <a:srgbClr val="C4BBB0"/>
                </a:solidFill>
                <a:latin typeface="Futura Medium" panose="020B0602020204020303" pitchFamily="34" charset="-79"/>
                <a:cs typeface="Futura Medium" panose="020B0602020204020303" pitchFamily="34" charset="-79"/>
              </a:rPr>
              <a:t>	</a:t>
            </a:r>
          </a:p>
        </p:txBody>
      </p:sp>
    </p:spTree>
    <p:extLst>
      <p:ext uri="{BB962C8B-B14F-4D97-AF65-F5344CB8AC3E}">
        <p14:creationId xmlns:p14="http://schemas.microsoft.com/office/powerpoint/2010/main" val="1127662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6D627-1E35-B74E-AB60-1606808D414C}"/>
              </a:ext>
            </a:extLst>
          </p:cNvPr>
          <p:cNvPicPr>
            <a:picLocks noChangeAspect="1"/>
          </p:cNvPicPr>
          <p:nvPr/>
        </p:nvPicPr>
        <p:blipFill>
          <a:blip r:embed="rId2"/>
          <a:stretch>
            <a:fillRect/>
          </a:stretch>
        </p:blipFill>
        <p:spPr>
          <a:xfrm>
            <a:off x="11768" y="0"/>
            <a:ext cx="12180232" cy="6858000"/>
          </a:xfrm>
          <a:prstGeom prst="rect">
            <a:avLst/>
          </a:prstGeom>
        </p:spPr>
      </p:pic>
    </p:spTree>
    <p:extLst>
      <p:ext uri="{BB962C8B-B14F-4D97-AF65-F5344CB8AC3E}">
        <p14:creationId xmlns:p14="http://schemas.microsoft.com/office/powerpoint/2010/main" val="2573463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nSpc>
                <a:spcPct val="100000"/>
              </a:lnSpc>
              <a:buNone/>
            </a:pPr>
            <a:r>
              <a:rPr lang="en-GB" sz="3200" b="1" baseline="30000" dirty="0">
                <a:solidFill>
                  <a:srgbClr val="C4BBB0"/>
                </a:solidFill>
                <a:latin typeface="Gentium" panose="02000503060000020004" pitchFamily="2" charset="77"/>
              </a:rPr>
              <a:t>22 </a:t>
            </a:r>
            <a:r>
              <a:rPr lang="en-GB" sz="3200" b="1" dirty="0">
                <a:solidFill>
                  <a:srgbClr val="C4BBB0"/>
                </a:solidFill>
                <a:latin typeface="Gentium" panose="02000503060000020004" pitchFamily="2" charset="77"/>
              </a:rPr>
              <a:t>Indeed, under the law almost </a:t>
            </a:r>
            <a:r>
              <a:rPr lang="en-GB" sz="3200" b="1" dirty="0">
                <a:solidFill>
                  <a:srgbClr val="FFFF00"/>
                </a:solidFill>
                <a:latin typeface="Gentium" panose="02000503060000020004" pitchFamily="2" charset="77"/>
              </a:rPr>
              <a:t>everything is purified with blood</a:t>
            </a:r>
            <a:r>
              <a:rPr lang="en-GB" sz="3200" b="1" dirty="0">
                <a:solidFill>
                  <a:srgbClr val="C4BBB0"/>
                </a:solidFill>
                <a:latin typeface="Gentium" panose="02000503060000020004" pitchFamily="2" charset="77"/>
              </a:rPr>
              <a:t>, and without the shedding of blood there is no forgiveness of sins.</a:t>
            </a:r>
          </a:p>
          <a:p>
            <a:pPr marL="0" lvl="0" indent="0">
              <a:lnSpc>
                <a:spcPct val="100000"/>
              </a:lnSpc>
              <a:buNone/>
            </a:pPr>
            <a:r>
              <a:rPr lang="en-US" sz="2000" b="1" dirty="0">
                <a:solidFill>
                  <a:srgbClr val="C4BBB0"/>
                </a:solidFill>
                <a:latin typeface="Gentium" panose="02000503060000020004" pitchFamily="2" charset="77"/>
              </a:rPr>
              <a:t>Hebrews 9:22 ESV</a:t>
            </a:r>
          </a:p>
          <a:p>
            <a:pPr marL="0" indent="0">
              <a:lnSpc>
                <a:spcPct val="100000"/>
              </a:lnSpc>
              <a:buNone/>
            </a:pPr>
            <a:endParaRPr lang="en-US" sz="2000" b="1" dirty="0">
              <a:solidFill>
                <a:srgbClr val="C4BBB0"/>
              </a:solidFill>
              <a:latin typeface="Gentium" panose="02000503060000020004" pitchFamily="2" charset="77"/>
            </a:endParaRPr>
          </a:p>
          <a:p>
            <a:pPr marL="0" indent="0">
              <a:lnSpc>
                <a:spcPct val="100000"/>
              </a:lnSpc>
              <a:buNone/>
            </a:pPr>
            <a:endParaRPr lang="en-US" sz="2000" b="1" dirty="0">
              <a:solidFill>
                <a:srgbClr val="C4BBB0"/>
              </a:solidFill>
              <a:latin typeface="Gentium" panose="02000503060000020004" pitchFamily="2" charset="77"/>
            </a:endParaRPr>
          </a:p>
        </p:txBody>
      </p:sp>
    </p:spTree>
    <p:extLst>
      <p:ext uri="{BB962C8B-B14F-4D97-AF65-F5344CB8AC3E}">
        <p14:creationId xmlns:p14="http://schemas.microsoft.com/office/powerpoint/2010/main" val="469883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6D960D-F8E1-8C4A-BCCB-9CC7DA6924B1}"/>
              </a:ext>
            </a:extLst>
          </p:cNvPr>
          <p:cNvPicPr>
            <a:picLocks noChangeAspect="1"/>
          </p:cNvPicPr>
          <p:nvPr/>
        </p:nvPicPr>
        <p:blipFill>
          <a:blip r:embed="rId2"/>
          <a:stretch>
            <a:fillRect/>
          </a:stretch>
        </p:blipFill>
        <p:spPr>
          <a:xfrm>
            <a:off x="0" y="0"/>
            <a:ext cx="12192000" cy="6864626"/>
          </a:xfrm>
          <a:prstGeom prst="rect">
            <a:avLst/>
          </a:prstGeom>
        </p:spPr>
      </p:pic>
    </p:spTree>
    <p:extLst>
      <p:ext uri="{BB962C8B-B14F-4D97-AF65-F5344CB8AC3E}">
        <p14:creationId xmlns:p14="http://schemas.microsoft.com/office/powerpoint/2010/main" val="225420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903C12-DA23-6447-B2DE-E898BB2F915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0742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indent="0">
              <a:lnSpc>
                <a:spcPct val="100000"/>
              </a:lnSpc>
              <a:buNone/>
            </a:pPr>
            <a:r>
              <a:rPr lang="en-GB" sz="3200" b="1" dirty="0">
                <a:solidFill>
                  <a:srgbClr val="C4BBB0"/>
                </a:solidFill>
                <a:latin typeface="Gentium" panose="02000503060000020004" pitchFamily="2" charset="77"/>
              </a:rPr>
              <a:t>“Come now, let us reason together, says the Lord: though your sins are like scarlet, </a:t>
            </a:r>
            <a:r>
              <a:rPr lang="en-GB" sz="3200" b="1" dirty="0">
                <a:solidFill>
                  <a:srgbClr val="FFFF00"/>
                </a:solidFill>
                <a:latin typeface="Gentium" panose="02000503060000020004" pitchFamily="2" charset="77"/>
              </a:rPr>
              <a:t>they shall be as white as snow</a:t>
            </a:r>
            <a:r>
              <a:rPr lang="en-GB" sz="3200" b="1" dirty="0">
                <a:solidFill>
                  <a:srgbClr val="C4BBB0"/>
                </a:solidFill>
                <a:latin typeface="Gentium" panose="02000503060000020004" pitchFamily="2" charset="77"/>
              </a:rPr>
              <a:t>; though they are red like crimson, they shall become like wool. </a:t>
            </a:r>
          </a:p>
          <a:p>
            <a:pPr marL="0" indent="0">
              <a:lnSpc>
                <a:spcPct val="100000"/>
              </a:lnSpc>
              <a:buNone/>
            </a:pPr>
            <a:r>
              <a:rPr lang="en-GB" sz="2000" b="1" dirty="0">
                <a:solidFill>
                  <a:srgbClr val="C4BBB0"/>
                </a:solidFill>
                <a:latin typeface="Gentium" panose="02000503060000020004" pitchFamily="2" charset="77"/>
              </a:rPr>
              <a:t>Isaiah 1:18 ESV</a:t>
            </a:r>
            <a:endParaRPr lang="en-US" sz="2000" b="1" dirty="0">
              <a:solidFill>
                <a:srgbClr val="C4BBB0"/>
              </a:solidFill>
              <a:latin typeface="Gentium" panose="02000503060000020004" pitchFamily="2" charset="77"/>
            </a:endParaRPr>
          </a:p>
          <a:p>
            <a:pPr marL="0" lvl="0" indent="0">
              <a:lnSpc>
                <a:spcPct val="100000"/>
              </a:lnSpc>
              <a:buNone/>
            </a:pPr>
            <a:endParaRPr lang="en-GB" sz="3200" b="1" baseline="30000" dirty="0">
              <a:solidFill>
                <a:srgbClr val="C4BBB0"/>
              </a:solidFill>
              <a:latin typeface="Gentium" panose="02000503060000020004" pitchFamily="2" charset="77"/>
            </a:endParaRPr>
          </a:p>
          <a:p>
            <a:pPr marL="0" lvl="0" indent="0">
              <a:lnSpc>
                <a:spcPct val="100000"/>
              </a:lnSpc>
              <a:buNone/>
            </a:pPr>
            <a:r>
              <a:rPr lang="en-GB" sz="3200" b="1" baseline="30000" dirty="0">
                <a:solidFill>
                  <a:srgbClr val="C4BBB0"/>
                </a:solidFill>
                <a:latin typeface="Gentium" panose="02000503060000020004" pitchFamily="2" charset="77"/>
              </a:rPr>
              <a:t>16</a:t>
            </a:r>
            <a:r>
              <a:rPr lang="en-GB" sz="3200" b="1" dirty="0">
                <a:solidFill>
                  <a:srgbClr val="C4BBB0"/>
                </a:solidFill>
                <a:latin typeface="Gentium" panose="02000503060000020004" pitchFamily="2" charset="77"/>
              </a:rPr>
              <a:t> And now why do you wait? Rise and be baptized and </a:t>
            </a:r>
            <a:r>
              <a:rPr lang="en-GB" sz="3200" b="1" dirty="0">
                <a:solidFill>
                  <a:srgbClr val="FFFF00"/>
                </a:solidFill>
                <a:latin typeface="Gentium" panose="02000503060000020004" pitchFamily="2" charset="77"/>
              </a:rPr>
              <a:t>WASH away your sins</a:t>
            </a:r>
            <a:r>
              <a:rPr lang="en-GB" sz="3200" b="1" dirty="0">
                <a:solidFill>
                  <a:srgbClr val="C4BBB0"/>
                </a:solidFill>
                <a:latin typeface="Gentium" panose="02000503060000020004" pitchFamily="2" charset="77"/>
              </a:rPr>
              <a:t>, calling on his name.’</a:t>
            </a:r>
          </a:p>
          <a:p>
            <a:pPr marL="0" lvl="0" indent="0">
              <a:lnSpc>
                <a:spcPct val="100000"/>
              </a:lnSpc>
              <a:buNone/>
            </a:pPr>
            <a:r>
              <a:rPr lang="en-US" sz="2000" b="1" dirty="0">
                <a:solidFill>
                  <a:srgbClr val="C4BBB0"/>
                </a:solidFill>
                <a:latin typeface="Gentium" panose="02000503060000020004" pitchFamily="2" charset="77"/>
              </a:rPr>
              <a:t>Acts 22:16 ESV</a:t>
            </a:r>
          </a:p>
        </p:txBody>
      </p:sp>
    </p:spTree>
    <p:extLst>
      <p:ext uri="{BB962C8B-B14F-4D97-AF65-F5344CB8AC3E}">
        <p14:creationId xmlns:p14="http://schemas.microsoft.com/office/powerpoint/2010/main" val="18747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887CC-6BC5-6D42-B096-B6935673FB9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439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nSpc>
                <a:spcPct val="100000"/>
              </a:lnSpc>
              <a:buNone/>
            </a:pPr>
            <a:r>
              <a:rPr lang="en-GB" sz="4000" b="1" dirty="0">
                <a:solidFill>
                  <a:srgbClr val="C4BBB0"/>
                </a:solidFill>
                <a:latin typeface="Futura Medium" panose="020B0602020204020303" pitchFamily="34" charset="-79"/>
                <a:cs typeface="Futura Medium" panose="020B0602020204020303" pitchFamily="34" charset="-79"/>
              </a:rPr>
              <a:t>Sin </a:t>
            </a:r>
            <a:r>
              <a:rPr lang="en-GB" sz="4000" b="1" dirty="0">
                <a:solidFill>
                  <a:srgbClr val="FF0000"/>
                </a:solidFill>
                <a:latin typeface="Futura Medium" panose="020B0602020204020303" pitchFamily="34" charset="-79"/>
                <a:cs typeface="Futura Medium" panose="020B0602020204020303" pitchFamily="34" charset="-79"/>
              </a:rPr>
              <a:t>DEFILES</a:t>
            </a:r>
            <a:r>
              <a:rPr lang="en-GB" sz="4000" b="1" dirty="0">
                <a:solidFill>
                  <a:srgbClr val="C4BBB0"/>
                </a:solidFill>
                <a:latin typeface="Futura Medium" panose="020B0602020204020303" pitchFamily="34" charset="-79"/>
                <a:cs typeface="Futura Medium" panose="020B0602020204020303" pitchFamily="34" charset="-79"/>
              </a:rPr>
              <a:t> us</a:t>
            </a:r>
          </a:p>
          <a:p>
            <a:pPr marL="0" indent="0">
              <a:lnSpc>
                <a:spcPct val="100000"/>
              </a:lnSpc>
              <a:buNone/>
            </a:pPr>
            <a:endParaRPr lang="en-GB" sz="3200" b="1" baseline="30000" dirty="0">
              <a:solidFill>
                <a:srgbClr val="C4BBB0"/>
              </a:solidFill>
              <a:latin typeface="Gentium" panose="02000503060000020004" pitchFamily="2" charset="77"/>
            </a:endParaRPr>
          </a:p>
          <a:p>
            <a:pPr marL="0" indent="0">
              <a:lnSpc>
                <a:spcPct val="100000"/>
              </a:lnSpc>
              <a:buNone/>
            </a:pPr>
            <a:r>
              <a:rPr lang="en-GB" sz="3200" b="1" dirty="0">
                <a:solidFill>
                  <a:srgbClr val="C4BBB0"/>
                </a:solidFill>
                <a:latin typeface="Gentium" panose="02000503060000020004" pitchFamily="2" charset="77"/>
              </a:rPr>
              <a:t>They </a:t>
            </a:r>
            <a:r>
              <a:rPr lang="en-GB" sz="3200" b="1" dirty="0">
                <a:solidFill>
                  <a:srgbClr val="FFFF00"/>
                </a:solidFill>
                <a:latin typeface="Gentium" panose="02000503060000020004" pitchFamily="2" charset="77"/>
              </a:rPr>
              <a:t>DEFILED themselves </a:t>
            </a:r>
            <a:r>
              <a:rPr lang="en-GB" sz="3200" b="1" dirty="0">
                <a:solidFill>
                  <a:srgbClr val="C4BBB0"/>
                </a:solidFill>
                <a:latin typeface="Gentium" panose="02000503060000020004" pitchFamily="2" charset="77"/>
              </a:rPr>
              <a:t>by what they did; by their deeds they prostituted themselves.</a:t>
            </a:r>
          </a:p>
          <a:p>
            <a:pPr marL="0" indent="0">
              <a:lnSpc>
                <a:spcPct val="100000"/>
              </a:lnSpc>
              <a:buNone/>
            </a:pPr>
            <a:r>
              <a:rPr lang="en-GB" sz="2000" b="1" dirty="0">
                <a:solidFill>
                  <a:srgbClr val="C4BBB0"/>
                </a:solidFill>
                <a:latin typeface="Gentium" panose="02000503060000020004" pitchFamily="2" charset="77"/>
              </a:rPr>
              <a:t>Psalm 106:39 NIV</a:t>
            </a:r>
            <a:endParaRPr lang="en-US" sz="2000" b="1" dirty="0">
              <a:solidFill>
                <a:srgbClr val="C4BBB0"/>
              </a:solidFill>
              <a:latin typeface="Gentium" panose="02000503060000020004" pitchFamily="2" charset="77"/>
            </a:endParaRPr>
          </a:p>
          <a:p>
            <a:pPr marL="0" indent="0">
              <a:lnSpc>
                <a:spcPct val="100000"/>
              </a:lnSpc>
              <a:buNone/>
            </a:pPr>
            <a:endParaRPr lang="en-US" sz="2000" b="1" dirty="0">
              <a:solidFill>
                <a:srgbClr val="C4BBB0"/>
              </a:solidFill>
              <a:latin typeface="Gentium" panose="02000503060000020004" pitchFamily="2" charset="77"/>
            </a:endParaRPr>
          </a:p>
          <a:p>
            <a:pPr marL="0" indent="0">
              <a:lnSpc>
                <a:spcPct val="100000"/>
              </a:lnSpc>
              <a:buNone/>
            </a:pPr>
            <a:r>
              <a:rPr lang="en-US" sz="3200" b="1" baseline="30000" dirty="0">
                <a:solidFill>
                  <a:srgbClr val="C4BBB0"/>
                </a:solidFill>
                <a:latin typeface="Gentium" panose="02000503060000020004" pitchFamily="2" charset="77"/>
              </a:rPr>
              <a:t>11 </a:t>
            </a:r>
            <a:r>
              <a:rPr lang="en-US" sz="3200" b="1" dirty="0">
                <a:solidFill>
                  <a:srgbClr val="C4BBB0"/>
                </a:solidFill>
                <a:latin typeface="Gentium" panose="02000503060000020004" pitchFamily="2" charset="77"/>
              </a:rPr>
              <a:t>‘There are those who curse their fathers and do not bless their mothers; </a:t>
            </a:r>
            <a:r>
              <a:rPr lang="en-US" sz="3200" b="1" baseline="30000" dirty="0">
                <a:solidFill>
                  <a:srgbClr val="C4BBB0"/>
                </a:solidFill>
                <a:latin typeface="Gentium" panose="02000503060000020004" pitchFamily="2" charset="77"/>
              </a:rPr>
              <a:t>12</a:t>
            </a:r>
            <a:r>
              <a:rPr lang="en-US" sz="3200" b="1" dirty="0">
                <a:solidFill>
                  <a:srgbClr val="C4BBB0"/>
                </a:solidFill>
                <a:latin typeface="Gentium" panose="02000503060000020004" pitchFamily="2" charset="77"/>
              </a:rPr>
              <a:t> those who are pure in their own eyes and yet are </a:t>
            </a:r>
            <a:r>
              <a:rPr lang="en-US" sz="3200" b="1" dirty="0">
                <a:solidFill>
                  <a:srgbClr val="FFFF00"/>
                </a:solidFill>
                <a:latin typeface="Gentium" panose="02000503060000020004" pitchFamily="2" charset="77"/>
              </a:rPr>
              <a:t>NOT CLEANSED of their filth</a:t>
            </a:r>
            <a:r>
              <a:rPr lang="en-US" sz="3200" b="1" dirty="0">
                <a:solidFill>
                  <a:srgbClr val="C4BBB0"/>
                </a:solidFill>
                <a:latin typeface="Gentium" panose="02000503060000020004" pitchFamily="2" charset="77"/>
              </a:rPr>
              <a:t>;</a:t>
            </a:r>
          </a:p>
          <a:p>
            <a:pPr marL="0" indent="0">
              <a:lnSpc>
                <a:spcPct val="100000"/>
              </a:lnSpc>
              <a:buNone/>
            </a:pPr>
            <a:r>
              <a:rPr lang="en-US" sz="2000" b="1" dirty="0">
                <a:solidFill>
                  <a:srgbClr val="C4BBB0"/>
                </a:solidFill>
                <a:latin typeface="Gentium" panose="02000503060000020004" pitchFamily="2" charset="77"/>
              </a:rPr>
              <a:t>Proverbs 30:11-12 NIV</a:t>
            </a:r>
          </a:p>
        </p:txBody>
      </p:sp>
    </p:spTree>
    <p:extLst>
      <p:ext uri="{BB962C8B-B14F-4D97-AF65-F5344CB8AC3E}">
        <p14:creationId xmlns:p14="http://schemas.microsoft.com/office/powerpoint/2010/main" val="2135263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nSpc>
                <a:spcPct val="100000"/>
              </a:lnSpc>
              <a:buNone/>
            </a:pPr>
            <a:r>
              <a:rPr lang="en-GB" sz="4000" b="1" dirty="0">
                <a:solidFill>
                  <a:srgbClr val="C4BBB0"/>
                </a:solidFill>
                <a:latin typeface="Futura Medium" panose="020B0602020204020303" pitchFamily="34" charset="-79"/>
                <a:cs typeface="Futura Medium" panose="020B0602020204020303" pitchFamily="34" charset="-79"/>
              </a:rPr>
              <a:t>Sin </a:t>
            </a:r>
            <a:r>
              <a:rPr lang="en-GB" sz="4000" b="1" dirty="0">
                <a:solidFill>
                  <a:srgbClr val="FF0000"/>
                </a:solidFill>
                <a:latin typeface="Futura Medium" panose="020B0602020204020303" pitchFamily="34" charset="-79"/>
                <a:cs typeface="Futura Medium" panose="020B0602020204020303" pitchFamily="34" charset="-79"/>
              </a:rPr>
              <a:t>DEFILES</a:t>
            </a:r>
            <a:r>
              <a:rPr lang="en-GB" sz="4000" b="1" dirty="0">
                <a:solidFill>
                  <a:srgbClr val="C4BBB0"/>
                </a:solidFill>
                <a:latin typeface="Futura Medium" panose="020B0602020204020303" pitchFamily="34" charset="-79"/>
                <a:cs typeface="Futura Medium" panose="020B0602020204020303" pitchFamily="34" charset="-79"/>
              </a:rPr>
              <a:t> us</a:t>
            </a:r>
          </a:p>
          <a:p>
            <a:pPr marL="0" indent="0">
              <a:lnSpc>
                <a:spcPct val="100000"/>
              </a:lnSpc>
              <a:buNone/>
            </a:pPr>
            <a:endParaRPr lang="en-GB" sz="3200" b="1" baseline="30000" dirty="0">
              <a:solidFill>
                <a:srgbClr val="C4BBB0"/>
              </a:solidFill>
              <a:latin typeface="Gentium" panose="02000503060000020004" pitchFamily="2" charset="77"/>
            </a:endParaRPr>
          </a:p>
          <a:p>
            <a:pPr marL="0" indent="0">
              <a:lnSpc>
                <a:spcPct val="100000"/>
              </a:lnSpc>
              <a:buNone/>
            </a:pPr>
            <a:r>
              <a:rPr lang="en-GB" sz="3200" b="1" baseline="30000" dirty="0">
                <a:solidFill>
                  <a:srgbClr val="C4BBB0"/>
                </a:solidFill>
                <a:latin typeface="Gentium" panose="02000503060000020004" pitchFamily="2" charset="77"/>
              </a:rPr>
              <a:t>21 </a:t>
            </a:r>
            <a:r>
              <a:rPr lang="en-GB" sz="3200" b="1" dirty="0">
                <a:solidFill>
                  <a:srgbClr val="C4BBB0"/>
                </a:solidFill>
                <a:latin typeface="Gentium" panose="02000503060000020004" pitchFamily="2" charset="77"/>
              </a:rPr>
              <a:t>For from within, out of the heart of man, come evil thoughts, sexual immorality, theft, murder, adultery, </a:t>
            </a:r>
            <a:r>
              <a:rPr lang="en-GB" sz="3200" b="1" baseline="30000" dirty="0">
                <a:solidFill>
                  <a:srgbClr val="C4BBB0"/>
                </a:solidFill>
                <a:latin typeface="Gentium" panose="02000503060000020004" pitchFamily="2" charset="77"/>
              </a:rPr>
              <a:t>22 </a:t>
            </a:r>
            <a:r>
              <a:rPr lang="en-GB" sz="3200" b="1" dirty="0">
                <a:solidFill>
                  <a:srgbClr val="C4BBB0"/>
                </a:solidFill>
                <a:latin typeface="Gentium" panose="02000503060000020004" pitchFamily="2" charset="77"/>
              </a:rPr>
              <a:t>coveting, wickedness, deceit, sensuality, envy, slander, pride, foolishness. </a:t>
            </a:r>
            <a:r>
              <a:rPr lang="en-GB" sz="3200" b="1" baseline="30000" dirty="0">
                <a:solidFill>
                  <a:srgbClr val="C4BBB0"/>
                </a:solidFill>
                <a:latin typeface="Gentium" panose="02000503060000020004" pitchFamily="2" charset="77"/>
              </a:rPr>
              <a:t>23 </a:t>
            </a:r>
            <a:r>
              <a:rPr lang="en-GB" sz="3200" b="1" dirty="0">
                <a:solidFill>
                  <a:srgbClr val="C4BBB0"/>
                </a:solidFill>
                <a:latin typeface="Gentium" panose="02000503060000020004" pitchFamily="2" charset="77"/>
              </a:rPr>
              <a:t>All these evil things come from within, and </a:t>
            </a:r>
            <a:r>
              <a:rPr lang="en-GB" sz="3200" b="1" dirty="0">
                <a:solidFill>
                  <a:srgbClr val="FFFF00"/>
                </a:solidFill>
                <a:latin typeface="Gentium" panose="02000503060000020004" pitchFamily="2" charset="77"/>
              </a:rPr>
              <a:t>they </a:t>
            </a:r>
            <a:r>
              <a:rPr lang="en-GB" sz="3200" b="1" u="sng" dirty="0">
                <a:solidFill>
                  <a:srgbClr val="FFFF00"/>
                </a:solidFill>
                <a:latin typeface="Gentium" panose="02000503060000020004" pitchFamily="2" charset="77"/>
              </a:rPr>
              <a:t>defile</a:t>
            </a:r>
            <a:r>
              <a:rPr lang="en-GB" sz="3200" b="1" dirty="0">
                <a:solidFill>
                  <a:srgbClr val="FFFF00"/>
                </a:solidFill>
                <a:latin typeface="Gentium" panose="02000503060000020004" pitchFamily="2" charset="77"/>
              </a:rPr>
              <a:t> </a:t>
            </a:r>
            <a:r>
              <a:rPr lang="en-GB" sz="3200" b="1" dirty="0">
                <a:solidFill>
                  <a:srgbClr val="C4BBB0"/>
                </a:solidFill>
                <a:latin typeface="Gentium" panose="02000503060000020004" pitchFamily="2" charset="77"/>
              </a:rPr>
              <a:t>a person."</a:t>
            </a:r>
          </a:p>
          <a:p>
            <a:pPr marL="0" indent="0">
              <a:lnSpc>
                <a:spcPct val="100000"/>
              </a:lnSpc>
              <a:buNone/>
            </a:pPr>
            <a:r>
              <a:rPr lang="en-GB" sz="2000" b="1" dirty="0">
                <a:solidFill>
                  <a:srgbClr val="C4BBB0"/>
                </a:solidFill>
                <a:latin typeface="Gentium" panose="02000503060000020004" pitchFamily="2" charset="77"/>
              </a:rPr>
              <a:t>Mark 7v21-23 ESV</a:t>
            </a:r>
            <a:endParaRPr lang="en-US" sz="2000" b="1" dirty="0">
              <a:solidFill>
                <a:srgbClr val="C4BBB0"/>
              </a:solidFill>
              <a:latin typeface="Gentium" panose="02000503060000020004" pitchFamily="2" charset="77"/>
            </a:endParaRPr>
          </a:p>
        </p:txBody>
      </p:sp>
    </p:spTree>
    <p:extLst>
      <p:ext uri="{BB962C8B-B14F-4D97-AF65-F5344CB8AC3E}">
        <p14:creationId xmlns:p14="http://schemas.microsoft.com/office/powerpoint/2010/main" val="277170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gn="ctr">
              <a:lnSpc>
                <a:spcPct val="100000"/>
              </a:lnSpc>
              <a:buNone/>
            </a:pPr>
            <a:r>
              <a:rPr lang="en-GB" sz="3200" b="1" dirty="0">
                <a:solidFill>
                  <a:srgbClr val="C4BBB0"/>
                </a:solidFill>
                <a:latin typeface="Futura Medium" panose="020B0602020204020303" pitchFamily="34" charset="-79"/>
                <a:cs typeface="Futura Medium" panose="020B0602020204020303" pitchFamily="34" charset="-79"/>
              </a:rPr>
              <a:t>Sin </a:t>
            </a:r>
            <a:r>
              <a:rPr lang="en-GB" sz="3200" b="1" dirty="0">
                <a:solidFill>
                  <a:srgbClr val="FF0000"/>
                </a:solidFill>
                <a:latin typeface="Futura Medium" panose="020B0602020204020303" pitchFamily="34" charset="-79"/>
                <a:cs typeface="Futura Medium" panose="020B0602020204020303" pitchFamily="34" charset="-79"/>
              </a:rPr>
              <a:t>DEFILES</a:t>
            </a:r>
            <a:r>
              <a:rPr lang="en-GB" sz="3200" b="1" dirty="0">
                <a:solidFill>
                  <a:srgbClr val="C4BBB0"/>
                </a:solidFill>
                <a:latin typeface="Futura Medium" panose="020B0602020204020303" pitchFamily="34" charset="-79"/>
                <a:cs typeface="Futura Medium" panose="020B0602020204020303" pitchFamily="34" charset="-79"/>
              </a:rPr>
              <a:t> you…</a:t>
            </a:r>
          </a:p>
          <a:p>
            <a:pPr marL="0" lvl="0" indent="0" algn="ctr">
              <a:lnSpc>
                <a:spcPct val="100000"/>
              </a:lnSpc>
              <a:buNone/>
            </a:pPr>
            <a:r>
              <a:rPr lang="en-GB" sz="3200" b="1" dirty="0">
                <a:solidFill>
                  <a:srgbClr val="C4BBB0"/>
                </a:solidFill>
                <a:latin typeface="Futura Medium" panose="020B0602020204020303" pitchFamily="34" charset="-79"/>
                <a:cs typeface="Futura Medium" panose="020B0602020204020303" pitchFamily="34" charset="-79"/>
              </a:rPr>
              <a:t>BUT as a Christian </a:t>
            </a:r>
          </a:p>
          <a:p>
            <a:pPr marL="0" lvl="0" indent="0" algn="ctr">
              <a:lnSpc>
                <a:spcPct val="100000"/>
              </a:lnSpc>
              <a:buNone/>
            </a:pPr>
            <a:r>
              <a:rPr lang="en-GB" sz="3200" b="1" dirty="0">
                <a:solidFill>
                  <a:srgbClr val="C4BBB0"/>
                </a:solidFill>
                <a:latin typeface="Futura Medium" panose="020B0602020204020303" pitchFamily="34" charset="-79"/>
                <a:cs typeface="Futura Medium" panose="020B0602020204020303" pitchFamily="34" charset="-79"/>
              </a:rPr>
              <a:t>you need </a:t>
            </a:r>
            <a:r>
              <a:rPr lang="en-GB" sz="3200" b="1" dirty="0">
                <a:solidFill>
                  <a:srgbClr val="FFFF00"/>
                </a:solidFill>
                <a:latin typeface="Futura Medium" panose="020B0602020204020303" pitchFamily="34" charset="-79"/>
                <a:cs typeface="Futura Medium" panose="020B0602020204020303" pitchFamily="34" charset="-79"/>
              </a:rPr>
              <a:t>not be defined by</a:t>
            </a:r>
            <a:r>
              <a:rPr lang="en-GB" sz="3200" b="1" dirty="0">
                <a:solidFill>
                  <a:srgbClr val="C4BBB0"/>
                </a:solidFill>
                <a:latin typeface="Futura Medium" panose="020B0602020204020303" pitchFamily="34" charset="-79"/>
                <a:cs typeface="Futura Medium" panose="020B0602020204020303" pitchFamily="34" charset="-79"/>
              </a:rPr>
              <a:t>;</a:t>
            </a:r>
          </a:p>
          <a:p>
            <a:pPr marL="0" lvl="0" indent="0" algn="ctr">
              <a:lnSpc>
                <a:spcPct val="100000"/>
              </a:lnSpc>
              <a:buNone/>
            </a:pPr>
            <a:r>
              <a:rPr lang="en-GB" sz="4000" b="1" dirty="0">
                <a:solidFill>
                  <a:srgbClr val="C4BBB0"/>
                </a:solidFill>
                <a:latin typeface="Futura Medium" panose="020B0602020204020303" pitchFamily="34" charset="-79"/>
                <a:cs typeface="Futura Medium" panose="020B0602020204020303" pitchFamily="34" charset="-79"/>
              </a:rPr>
              <a:t>what YOU HAVE DONE or, </a:t>
            </a:r>
          </a:p>
          <a:p>
            <a:pPr marL="0" lvl="0" indent="0" algn="ctr">
              <a:lnSpc>
                <a:spcPct val="100000"/>
              </a:lnSpc>
              <a:buNone/>
            </a:pPr>
            <a:r>
              <a:rPr lang="en-GB" sz="4000" b="1" dirty="0">
                <a:solidFill>
                  <a:srgbClr val="C4BBB0"/>
                </a:solidFill>
                <a:latin typeface="Futura Medium" panose="020B0602020204020303" pitchFamily="34" charset="-79"/>
                <a:cs typeface="Futura Medium" panose="020B0602020204020303" pitchFamily="34" charset="-79"/>
              </a:rPr>
              <a:t>what was DONE TO YOU </a:t>
            </a:r>
          </a:p>
          <a:p>
            <a:pPr marL="0" lvl="0" indent="0" algn="ctr">
              <a:lnSpc>
                <a:spcPct val="100000"/>
              </a:lnSpc>
              <a:buNone/>
            </a:pPr>
            <a:r>
              <a:rPr lang="en-GB" sz="3600" b="1" dirty="0">
                <a:solidFill>
                  <a:srgbClr val="C4BBB0"/>
                </a:solidFill>
                <a:latin typeface="Futura Medium" panose="020B0602020204020303" pitchFamily="34" charset="-79"/>
                <a:cs typeface="Futura Medium" panose="020B0602020204020303" pitchFamily="34" charset="-79"/>
              </a:rPr>
              <a:t>BUT rather </a:t>
            </a:r>
            <a:r>
              <a:rPr lang="en-GB" sz="3600" b="1" dirty="0">
                <a:solidFill>
                  <a:srgbClr val="FFFF00"/>
                </a:solidFill>
                <a:latin typeface="Futura Medium" panose="020B0602020204020303" pitchFamily="34" charset="-79"/>
                <a:cs typeface="Futura Medium" panose="020B0602020204020303" pitchFamily="34" charset="-79"/>
              </a:rPr>
              <a:t>be marked by</a:t>
            </a:r>
          </a:p>
          <a:p>
            <a:pPr marL="0" lvl="0" indent="0" algn="ctr">
              <a:lnSpc>
                <a:spcPct val="100000"/>
              </a:lnSpc>
              <a:buNone/>
            </a:pPr>
            <a:r>
              <a:rPr lang="en-GB" sz="4000" b="1" dirty="0">
                <a:solidFill>
                  <a:srgbClr val="FFFF00"/>
                </a:solidFill>
                <a:latin typeface="Futura Medium" panose="020B0602020204020303" pitchFamily="34" charset="-79"/>
                <a:cs typeface="Futura Medium" panose="020B0602020204020303" pitchFamily="34" charset="-79"/>
              </a:rPr>
              <a:t>WHAT JESUS HAS DONE FOR YOU</a:t>
            </a:r>
            <a:endParaRPr lang="en-GB" sz="1600" b="1" baseline="30000" dirty="0">
              <a:solidFill>
                <a:srgbClr val="FFFF00"/>
              </a:solidFill>
              <a:latin typeface="Futura Medium" panose="020B0602020204020303" pitchFamily="34" charset="-79"/>
              <a:cs typeface="Futura Medium" panose="020B0602020204020303" pitchFamily="34" charset="-79"/>
            </a:endParaRPr>
          </a:p>
          <a:p>
            <a:pPr marL="0" lvl="0" indent="0">
              <a:lnSpc>
                <a:spcPct val="100000"/>
              </a:lnSpc>
              <a:buNone/>
            </a:pPr>
            <a:endParaRPr lang="en-GB" sz="4000" b="1" dirty="0">
              <a:solidFill>
                <a:srgbClr val="C4BBB0"/>
              </a:solidFill>
              <a:latin typeface="Futura Medium" panose="020B0602020204020303" pitchFamily="34" charset="-79"/>
              <a:cs typeface="Futura Medium" panose="020B0602020204020303" pitchFamily="34" charset="-79"/>
            </a:endParaRPr>
          </a:p>
          <a:p>
            <a:pPr marL="0" indent="0">
              <a:lnSpc>
                <a:spcPct val="100000"/>
              </a:lnSpc>
              <a:buNone/>
            </a:pPr>
            <a:endParaRPr lang="en-GB" sz="3200" b="1" baseline="30000" dirty="0">
              <a:solidFill>
                <a:srgbClr val="C4BBB0"/>
              </a:solidFill>
              <a:latin typeface="Gentium" panose="02000503060000020004" pitchFamily="2" charset="77"/>
            </a:endParaRPr>
          </a:p>
        </p:txBody>
      </p:sp>
    </p:spTree>
    <p:extLst>
      <p:ext uri="{BB962C8B-B14F-4D97-AF65-F5344CB8AC3E}">
        <p14:creationId xmlns:p14="http://schemas.microsoft.com/office/powerpoint/2010/main" val="3193816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rmAutofit/>
          </a:bodyPr>
          <a:lstStyle/>
          <a:p>
            <a:pPr marL="0" lvl="0" indent="0">
              <a:lnSpc>
                <a:spcPct val="100000"/>
              </a:lnSpc>
              <a:buNone/>
            </a:pPr>
            <a:r>
              <a:rPr lang="en-GB" sz="4000" b="1" dirty="0">
                <a:solidFill>
                  <a:srgbClr val="C4BBB0"/>
                </a:solidFill>
                <a:latin typeface="Futura Medium" panose="020B0602020204020303" pitchFamily="34" charset="-79"/>
                <a:cs typeface="Futura Medium" panose="020B0602020204020303" pitchFamily="34" charset="-79"/>
              </a:rPr>
              <a:t>Sin DEFILES us</a:t>
            </a:r>
          </a:p>
          <a:p>
            <a:pPr marL="0" lvl="0" indent="0">
              <a:lnSpc>
                <a:spcPct val="100000"/>
              </a:lnSpc>
              <a:buNone/>
            </a:pPr>
            <a:r>
              <a:rPr lang="en-GB" sz="4000" b="1" dirty="0">
                <a:solidFill>
                  <a:srgbClr val="C4BBB0"/>
                </a:solidFill>
                <a:latin typeface="Futura Medium" panose="020B0602020204020303" pitchFamily="34" charset="-79"/>
                <a:cs typeface="Futura Medium" panose="020B0602020204020303" pitchFamily="34" charset="-79"/>
              </a:rPr>
              <a:t>Jesus </a:t>
            </a:r>
            <a:r>
              <a:rPr lang="en-GB" sz="4000" b="1" dirty="0">
                <a:solidFill>
                  <a:srgbClr val="FF0000"/>
                </a:solidFill>
                <a:latin typeface="Futura Medium" panose="020B0602020204020303" pitchFamily="34" charset="-79"/>
                <a:cs typeface="Futura Medium" panose="020B0602020204020303" pitchFamily="34" charset="-79"/>
              </a:rPr>
              <a:t>CLEANSES</a:t>
            </a:r>
            <a:r>
              <a:rPr lang="en-GB" sz="4000" b="1" dirty="0">
                <a:solidFill>
                  <a:srgbClr val="C4BBB0"/>
                </a:solidFill>
                <a:latin typeface="Futura Medium" panose="020B0602020204020303" pitchFamily="34" charset="-79"/>
                <a:cs typeface="Futura Medium" panose="020B0602020204020303" pitchFamily="34" charset="-79"/>
              </a:rPr>
              <a:t> us</a:t>
            </a:r>
          </a:p>
          <a:p>
            <a:pPr marL="0" indent="0">
              <a:lnSpc>
                <a:spcPct val="100000"/>
              </a:lnSpc>
              <a:buNone/>
            </a:pPr>
            <a:r>
              <a:rPr lang="en-GB" sz="3600" b="1" dirty="0">
                <a:solidFill>
                  <a:srgbClr val="C4BBB0"/>
                </a:solidFill>
                <a:latin typeface="Futura Medium" panose="020B0602020204020303" pitchFamily="34" charset="-79"/>
                <a:cs typeface="Futura Medium" panose="020B0602020204020303" pitchFamily="34" charset="-79"/>
              </a:rPr>
              <a:t>	</a:t>
            </a:r>
          </a:p>
        </p:txBody>
      </p:sp>
    </p:spTree>
    <p:extLst>
      <p:ext uri="{BB962C8B-B14F-4D97-AF65-F5344CB8AC3E}">
        <p14:creationId xmlns:p14="http://schemas.microsoft.com/office/powerpoint/2010/main" val="2338906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10144</TotalTime>
  <Words>1004</Words>
  <Application>Microsoft Macintosh PowerPoint</Application>
  <PresentationFormat>Widescreen</PresentationFormat>
  <Paragraphs>60</Paragraphs>
  <Slides>21</Slides>
  <Notes>0</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Futura Medium</vt:lpstr>
      <vt:lpstr>Gentium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63</cp:revision>
  <dcterms:created xsi:type="dcterms:W3CDTF">2021-12-01T10:06:37Z</dcterms:created>
  <dcterms:modified xsi:type="dcterms:W3CDTF">2022-04-16T20:24:32Z</dcterms:modified>
</cp:coreProperties>
</file>