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4" r:id="rId4"/>
    <p:sldId id="263" r:id="rId5"/>
    <p:sldId id="265" r:id="rId6"/>
    <p:sldId id="266" r:id="rId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022" autoAdjust="0"/>
  </p:normalViewPr>
  <p:slideViewPr>
    <p:cSldViewPr snapToGrid="0">
      <p:cViewPr>
        <p:scale>
          <a:sx n="103" d="100"/>
          <a:sy n="103" d="100"/>
        </p:scale>
        <p:origin x="64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36E0-A03B-614F-AF93-24B05A093C77}" type="datetimeFigureOut">
              <a:rPr lang="en-US" smtClean="0"/>
              <a:t>07/01/18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EB41-D647-9144-9572-5FE261BF5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night before he died,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darkness had fallen,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took bread.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gave thanks, broke it,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shared it with his disciples, saying: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‘This is my body, given for you.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this to remember me.’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they had eaten, he took the cup of wine,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 thanks, and shared it with his disciples, saying: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‘This is my blood, poured out for you and for many,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forgiveness of sins.’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EB41-D647-9144-9572-5FE261BF56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3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night before he died,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darkness had fallen,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took bread.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gave thanks, broke it,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shared it with his disciples, saying: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‘This is my body, given for you.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this to remember me.’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they had eaten, he took the cup of wine,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 thanks, and shared it with his disciples, saying: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‘This is my blood, poured out for you and for many,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forgiveness of sins.’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EB41-D647-9144-9572-5FE261BF56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3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EB41-D647-9144-9572-5FE261BF56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3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EB41-D647-9144-9572-5FE261BF56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3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EB41-D647-9144-9572-5FE261BF56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3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68580" bIns="68580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4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68580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07/01/18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07/01/18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07/01/18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DAY ANNOUNCEMENT SLIDES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605" y="172632"/>
            <a:ext cx="8717084" cy="47350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500" dirty="0">
                <a:solidFill>
                  <a:schemeClr val="bg1"/>
                </a:solidFill>
                <a:latin typeface="Montserrat Light"/>
                <a:cs typeface="Montserrat Light"/>
              </a:rPr>
              <a:t>On the night before he died</a:t>
            </a:r>
            <a:r>
              <a:rPr lang="en-GB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, when </a:t>
            </a:r>
            <a:r>
              <a:rPr lang="en-GB" sz="2500" dirty="0">
                <a:solidFill>
                  <a:schemeClr val="bg1"/>
                </a:solidFill>
                <a:latin typeface="Montserrat Light"/>
                <a:cs typeface="Montserrat Light"/>
              </a:rPr>
              <a:t>darkness had fallen,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500" dirty="0">
                <a:solidFill>
                  <a:schemeClr val="bg1"/>
                </a:solidFill>
                <a:latin typeface="Montserrat Light"/>
                <a:cs typeface="Montserrat Light"/>
              </a:rPr>
              <a:t>Jesus took bread</a:t>
            </a:r>
            <a:r>
              <a:rPr lang="en-GB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. He </a:t>
            </a:r>
            <a:r>
              <a:rPr lang="en-GB" sz="2500" dirty="0">
                <a:solidFill>
                  <a:schemeClr val="bg1"/>
                </a:solidFill>
                <a:latin typeface="Montserrat Light"/>
                <a:cs typeface="Montserrat Light"/>
              </a:rPr>
              <a:t>gave thanks, broke it</a:t>
            </a:r>
            <a:r>
              <a:rPr lang="en-GB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, and </a:t>
            </a:r>
            <a:r>
              <a:rPr lang="en-GB" sz="2500" dirty="0">
                <a:solidFill>
                  <a:schemeClr val="bg1"/>
                </a:solidFill>
                <a:latin typeface="Montserrat Light"/>
                <a:cs typeface="Montserrat Light"/>
              </a:rPr>
              <a:t>shared it with his disciples, saying: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500" i="1" dirty="0">
                <a:solidFill>
                  <a:schemeClr val="bg1"/>
                </a:solidFill>
                <a:latin typeface="Montserrat Light"/>
                <a:cs typeface="Montserrat Light"/>
              </a:rPr>
              <a:t>‘This is my body, given for </a:t>
            </a:r>
            <a:r>
              <a:rPr lang="en-GB" sz="2500" i="1" dirty="0" smtClean="0">
                <a:solidFill>
                  <a:schemeClr val="bg1"/>
                </a:solidFill>
                <a:latin typeface="Montserrat Light"/>
                <a:cs typeface="Montserrat Light"/>
              </a:rPr>
              <a:t>you. Do </a:t>
            </a:r>
            <a:r>
              <a:rPr lang="en-GB" sz="2500" i="1" dirty="0">
                <a:solidFill>
                  <a:schemeClr val="bg1"/>
                </a:solidFill>
                <a:latin typeface="Montserrat Light"/>
                <a:cs typeface="Montserrat Light"/>
              </a:rPr>
              <a:t>this to remember me.</a:t>
            </a:r>
            <a:r>
              <a:rPr lang="en-GB" sz="2500" i="1" dirty="0" smtClean="0">
                <a:solidFill>
                  <a:schemeClr val="bg1"/>
                </a:solidFill>
                <a:latin typeface="Montserrat Light"/>
                <a:cs typeface="Montserrat Light"/>
              </a:rPr>
              <a:t>’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500" dirty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500" dirty="0">
                <a:solidFill>
                  <a:schemeClr val="bg1"/>
                </a:solidFill>
                <a:latin typeface="Montserrat Light"/>
                <a:cs typeface="Montserrat Light"/>
              </a:rPr>
              <a:t>After they had eaten, he took the cup of wine,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500" dirty="0">
                <a:solidFill>
                  <a:schemeClr val="bg1"/>
                </a:solidFill>
                <a:latin typeface="Montserrat Light"/>
                <a:cs typeface="Montserrat Light"/>
              </a:rPr>
              <a:t>gave thanks, and shared it with his disciples, saying: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500" i="1" dirty="0">
                <a:solidFill>
                  <a:schemeClr val="bg1"/>
                </a:solidFill>
                <a:latin typeface="Montserrat Light"/>
                <a:cs typeface="Montserrat Light"/>
              </a:rPr>
              <a:t>‘This is my blood, poured out for you and for many,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500" i="1" dirty="0">
                <a:solidFill>
                  <a:schemeClr val="bg1"/>
                </a:solidFill>
                <a:latin typeface="Montserrat Light"/>
                <a:cs typeface="Montserrat Light"/>
              </a:rPr>
              <a:t>for the forgiveness of sins.’</a:t>
            </a:r>
          </a:p>
          <a:p>
            <a:pPr marL="0" indent="0">
              <a:buNone/>
            </a:pPr>
            <a:r>
              <a:rPr lang="en-GB" sz="2800" dirty="0"/>
              <a:t> 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27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605" y="172632"/>
            <a:ext cx="8717084" cy="43651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[Read Together]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Father God,  we confess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we have sinned against you and against our neighbour,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in what we have thought,  what we have said and what we have done,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and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in what we have failed to say and do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according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to how you have led and taught us.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And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we have done this through ignorance,  weakness,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or our own deliberate fault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.</a:t>
            </a:r>
            <a:endParaRPr lang="en-US" sz="25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570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605" y="172632"/>
            <a:ext cx="8717084" cy="4266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We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have wounded your love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and marred your image in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We are sorry and ashamed,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and repent of all our sins.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For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the sake of your Son Jesus Christ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, who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died for us,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please forgive us of our sin;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and 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lead us out from darkness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to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walk as children of light.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76360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605" y="172632"/>
            <a:ext cx="8717084" cy="426646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(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Read Together)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Almighty Father,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thank you for your kindness and mercy to us through Jesus Christ your only son.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dirty="0" smtClean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Thank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you Jesus for paying the debt for our sin and taking the righteous </a:t>
            </a:r>
            <a:r>
              <a:rPr lang="en-US" sz="2500" dirty="0" err="1">
                <a:solidFill>
                  <a:schemeClr val="bg1"/>
                </a:solidFill>
                <a:latin typeface="Montserrat Light"/>
                <a:cs typeface="Montserrat Light"/>
              </a:rPr>
              <a:t>judgement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 of God upon yourself when you died on the cross.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dirty="0" smtClean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Thank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you Jesus for saving 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me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.</a:t>
            </a:r>
            <a:endParaRPr lang="en-US" sz="25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79940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605" y="172632"/>
            <a:ext cx="8717084" cy="4266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Thank you Holy Spirit for joining us together with 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Jesus in his death and resurrection, 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for living in us and leading us in all truth.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dirty="0" smtClean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Thank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you Father that you have delivered us from the domain of darkness and transferred us into 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the kingdom of your beloved son.   </a:t>
            </a:r>
            <a:endParaRPr lang="en-US" sz="2500" dirty="0" smtClean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500" dirty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Thank you that we are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now free in </a:t>
            </a:r>
            <a:r>
              <a:rPr lang="en-US" sz="25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Christ,  </a:t>
            </a: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to walk in a manner worthy of our Lord Jesus.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latin typeface="Montserrat Light"/>
                <a:cs typeface="Montserrat Light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9174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3906</TotalTime>
  <Words>551</Words>
  <Application>Microsoft Macintosh PowerPoint</Application>
  <PresentationFormat>On-screen Show (16:9)</PresentationFormat>
  <Paragraphs>70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Communion</dc:title>
  <dc:creator>Alastair McDonald</dc:creator>
  <cp:lastModifiedBy>Hugh Pearce</cp:lastModifiedBy>
  <cp:revision>23</cp:revision>
  <dcterms:created xsi:type="dcterms:W3CDTF">2017-03-18T15:40:09Z</dcterms:created>
  <dcterms:modified xsi:type="dcterms:W3CDTF">2018-01-07T09:50:46Z</dcterms:modified>
</cp:coreProperties>
</file>