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0" r:id="rId2"/>
    <p:sldId id="413" r:id="rId3"/>
    <p:sldId id="414" r:id="rId4"/>
    <p:sldId id="416" r:id="rId5"/>
    <p:sldId id="281" r:id="rId6"/>
    <p:sldId id="289" r:id="rId7"/>
    <p:sldId id="292" r:id="rId8"/>
    <p:sldId id="286" r:id="rId9"/>
    <p:sldId id="293" r:id="rId10"/>
    <p:sldId id="287" r:id="rId11"/>
    <p:sldId id="284" r:id="rId12"/>
    <p:sldId id="291" r:id="rId13"/>
    <p:sldId id="285" r:id="rId14"/>
    <p:sldId id="296" r:id="rId15"/>
    <p:sldId id="297" r:id="rId16"/>
    <p:sldId id="288" r:id="rId17"/>
    <p:sldId id="290" r:id="rId18"/>
    <p:sldId id="294" r:id="rId19"/>
    <p:sldId id="295" r:id="rId20"/>
    <p:sldId id="298" r:id="rId21"/>
    <p:sldId id="283" r:id="rId22"/>
    <p:sldId id="4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4632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5F9F-BFC5-B34B-924A-C272C3DF3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CD76A-48AD-F845-8BA2-FC754761E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AD2DC-2BC0-474B-87F5-A4B02266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B91EF-FAC8-F347-A795-63BD9DAD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A205-8490-6344-A72A-97D85249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DC9A-551B-0C4D-B2EA-D7CD3E17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47E1E-CEAD-5044-AC01-5D4ADC6B5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DE64-3097-2E40-AFD3-B482D164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73AB-03A7-C349-B0AE-EDA9A23B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028C7-7E49-B94B-A4B8-C813D5EC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A9440-3BE4-9D41-B9D3-2BE97C480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D2259-640A-7941-BB87-6FA71163E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637B1-BC44-1F43-9237-AE016207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EA6CB-34BD-7D4F-B348-FDC547A0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B809C-F0C0-5841-9853-8678A0E4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5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2407-27F5-194A-B223-A4F0E2B3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FFF5-75A5-C148-8881-736A2CD3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88E25-6F3A-A141-931C-61192F49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496F2-8DD1-6B4B-8E50-F35D8713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5E51-C8F8-2743-9554-F575A31D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6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976D-9603-724F-B6B6-7D1A0D09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90CE3-1E21-A64D-A7BC-AF1B1BED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7FB62-3563-C242-80DF-28530BB8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2236B-A483-FE49-A39C-527DD7E6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F9CC2-027D-F94B-9B9B-B4C10853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8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5975-88D5-4A43-BDC8-DEAA4C63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14DC-C742-8C4C-B145-8D00AEC2F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42EFA-9987-7140-86F4-9C11FCCB8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C33EA-015D-9D4B-8BB1-6367B62A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68523-136C-B848-9956-AE6131AA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6EA56-A3E5-444B-AE46-87167FBF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0D5B-F7CA-5345-B1C7-8F267CB9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18A11-1482-AB4C-A49B-B74AB8C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BA028-E6BE-9E4F-834A-582389D3D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F24C1-B4AF-5A4D-AEB3-CCC044EB9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F48CD-F2C4-2241-82AC-517DE6A25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1EB1F-0C6E-E545-8C0B-C67C0C59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AFA5A-451C-884A-9A52-EA43C0FC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C5A53-EF20-9F4A-B9CE-A35FA0B4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8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6F6C-3F6D-3D4A-B74A-167724BA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50A07-B382-5A44-853C-B6F1B466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9720C-907C-474E-8C6F-BDEAB010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9E19F-4592-F740-B7E0-A872661D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1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3DE1F-9E45-9A4C-9B13-8748F27C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D0DA4-DD63-0D4D-9DA1-119FDDCE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F31BA-BF7A-2449-931D-89A0C28D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9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1436-4AF4-9543-BDE1-D26ECCEE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AA09-CAA0-4543-874C-4DC5E38E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89671-2F11-F44F-A211-DBD829111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797D5-C8E3-8743-B33D-0AE76571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B2128-2327-6A4A-91A8-88DB4F05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BA8A2-6579-A240-90E9-1138BDF9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2720-DC53-CA4E-B005-FF57DF64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51377-77C5-0C4B-9E1D-5D665CE3A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499B4-09B4-0E4D-9587-B7B1504E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E7144-B688-A342-9AA1-72DB2B4B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9774C-FD4B-4944-B017-95D21836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D3A4F-C401-AA46-BFFA-7540C2A3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72FFE-33D2-A346-BB25-D4904620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67734-CD03-674D-B41A-0E015AA64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C74E3-B72B-7E4A-9437-2C595A9B5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3F2E-A020-7A4C-B0BD-AAED2DEBB44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0E7B7-6A98-0849-BBCF-85F4EACC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C7793-31A0-7143-BA4F-289796D1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D03F-2EA9-D242-8888-E4366CE96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2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4AD03-E9DE-6E43-BF01-C74057AC6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xmlns:p14="http://schemas.microsoft.com/office/powerpoint/2010/main" spd="slow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COMMEND &amp;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you do… 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Serving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Diligence: life, calling, gifts / Taking responsibility / Taking leadership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Stewarding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rgbClr val="FFFF00"/>
                </a:solidFill>
                <a:latin typeface="CMG Sans SemiBold" pitchFamily="2" charset="77"/>
              </a:rPr>
              <a:t>Faithfulness: little &amp; large, seen &amp; unseen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rgbClr val="FFFF00"/>
                </a:solidFill>
                <a:latin typeface="CMG Sans SemiBold" pitchFamily="2" charset="77"/>
              </a:rPr>
              <a:t>Heart: Worship, Generosity /  Home: Hospitality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9F2F3-2389-2A41-8554-23D69ECCC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6" t="11308" r="28133" b="11224"/>
          <a:stretch/>
        </p:blipFill>
        <p:spPr>
          <a:xfrm>
            <a:off x="9540340" y="4271058"/>
            <a:ext cx="2443316" cy="2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9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33"/>
            <a:ext cx="10515600" cy="58503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10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“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Whoever can be trusted with very little can also be trusted with much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, and whoever is dishonest with very little will also be dishonest with much.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11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So if you have not been trustworthy in handling worldly wealth, who will trust you with true riches?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12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And if you have not been trustworthy with someone else’s property, who will give you property of your own?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Luke 16:10-12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10</a:t>
            </a: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“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One who is faithful in a very little is also faithful in much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Luke 16:10 ESV</a:t>
            </a:r>
          </a:p>
        </p:txBody>
      </p:sp>
    </p:spTree>
    <p:extLst>
      <p:ext uri="{BB962C8B-B14F-4D97-AF65-F5344CB8AC3E}">
        <p14:creationId xmlns:p14="http://schemas.microsoft.com/office/powerpoint/2010/main" val="429032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COMMEND &amp;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you do… 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Serving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Diligence: life, calling, gifts / Taking responsibility / Taking leadership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Stewarding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rgbClr val="FFFF00"/>
                </a:solidFill>
                <a:latin typeface="CMG Sans SemiBold" pitchFamily="2" charset="77"/>
              </a:rPr>
              <a:t>Faithfulness: little &amp; large, seen &amp; unseen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rgbClr val="FFFF00"/>
                </a:solidFill>
                <a:latin typeface="CMG Sans SemiBold" pitchFamily="2" charset="77"/>
              </a:rPr>
              <a:t>Heart: Worship, Generosity /  Home: Hospitality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9F2F3-2389-2A41-8554-23D69ECCC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6" t="11308" r="28133" b="11224"/>
          <a:stretch/>
        </p:blipFill>
        <p:spPr>
          <a:xfrm>
            <a:off x="9540340" y="4271058"/>
            <a:ext cx="2443316" cy="2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COMMEND &amp;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you do… 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Serving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Diligence: life, calling, gifts / Taking responsibility / Taking leadership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Stewarding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Faithfulness: little &amp; large, seen &amp; unseen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Heart: Worship, Generosity /  Home: Hospitality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FFFF00"/>
                </a:solidFill>
                <a:latin typeface="CMG Sans SemiBold" pitchFamily="2" charset="77"/>
              </a:rPr>
              <a:t>Sent</a:t>
            </a:r>
            <a:endParaRPr lang="en-GB" sz="1800" dirty="0">
              <a:solidFill>
                <a:srgbClr val="FFFF00"/>
              </a:solidFill>
              <a:latin typeface="CMG Sans SemiBold" pitchFamily="2" charset="77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rgbClr val="FFFF00"/>
                </a:solidFill>
                <a:latin typeface="CMG Sans SemiBold" pitchFamily="2" charset="77"/>
              </a:rPr>
              <a:t>Community on 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1FA06-EDC4-8842-AEF9-606509938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6" t="11308" r="28133" b="11224"/>
          <a:stretch/>
        </p:blipFill>
        <p:spPr>
          <a:xfrm>
            <a:off x="9540340" y="4271058"/>
            <a:ext cx="2443316" cy="2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33"/>
            <a:ext cx="10515600" cy="58503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14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“I am the good shepherd;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I know my sheep and my sheep know me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-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15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just as the Father knows me and I know the Father - and I lay down my life for the sheep. 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16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I have other sheep that are not of this sheep pen. I must bring them also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John 10:14-15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295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COMMEND &amp;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you do… 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Serving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Diligence: life, calling, gifts / Taking responsibility / Taking leadership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Stewarding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Faithfulness: little &amp; large, seen &amp; unseen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Heart: Worship, Generosity /  Home: Hospitality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FFFF00"/>
                </a:solidFill>
                <a:latin typeface="CMG Sans SemiBold" pitchFamily="2" charset="77"/>
              </a:rPr>
              <a:t>Sent</a:t>
            </a:r>
            <a:endParaRPr lang="en-GB" sz="1800" dirty="0">
              <a:solidFill>
                <a:srgbClr val="FFFF00"/>
              </a:solidFill>
              <a:latin typeface="CMG Sans SemiBold" pitchFamily="2" charset="77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rgbClr val="FFFF00"/>
                </a:solidFill>
                <a:latin typeface="CMG Sans SemiBold" pitchFamily="2" charset="77"/>
              </a:rPr>
              <a:t>Community on 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1FA06-EDC4-8842-AEF9-606509938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6" t="11308" r="28133" b="11224"/>
          <a:stretch/>
        </p:blipFill>
        <p:spPr>
          <a:xfrm>
            <a:off x="9540340" y="4271058"/>
            <a:ext cx="2443316" cy="2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REDEEMER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Serving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Diligence: life, calling, gifts / Taking responsibility / Taking leadership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Stewarding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Faithfulness: little &amp; large, seen &amp; unseen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Heart: Worship, Generosity /  Home: Hospitality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Sent</a:t>
            </a:r>
            <a:endParaRPr lang="en-GB" sz="1800" dirty="0">
              <a:solidFill>
                <a:schemeClr val="bg1"/>
              </a:solidFill>
              <a:latin typeface="CMG Sans SemiBold" pitchFamily="2" charset="77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Community on Mission</a:t>
            </a:r>
          </a:p>
        </p:txBody>
      </p:sp>
    </p:spTree>
    <p:extLst>
      <p:ext uri="{BB962C8B-B14F-4D97-AF65-F5344CB8AC3E}">
        <p14:creationId xmlns:p14="http://schemas.microsoft.com/office/powerpoint/2010/main" val="419345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33"/>
            <a:ext cx="10515600" cy="585033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12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Don’t let anyone look down on you because you are young, but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set an example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for the believers in speech, in conduct, in love, in faith and in purity.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13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Until I come,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devote yourself to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the public reading of Scripture, to preaching and to teaching.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14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Do not neglect your gift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, which was given you through prophecy when the body of elders laid their hands on you. 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15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Be diligent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in these matters;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give yourself wholly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to them, so that everyone may see your progress.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16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Watch your life and doctrine closely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. Persevere in them,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1 Timothy 4:11-16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534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33"/>
            <a:ext cx="10515600" cy="58503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37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Jesus replied: “‘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Love the Lord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your God with all your heart and with all your soul and with all your mind.’ 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38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This is the first and greatest commandment.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Matthew 22:37-38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10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“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One who is faithful in a very little is also faithful in much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Luke 16:10 ESV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913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33"/>
            <a:ext cx="10515600" cy="58503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14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“I am the good shepherd;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I know my sheep and my sheep know me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-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15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just as the Father knows me and I know the Father - and I lay down my life for the sheep. 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16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I have other sheep that are not of this sheep pen. I must bring them also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John 10:14-15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342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ED768C-0C6E-A044-8F27-24463255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xmlns:p14="http://schemas.microsoft.com/office/powerpoint/2010/main" spd="slow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REDEEMER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Serving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Diligence: life, calling, gifts / Taking responsibility / Taking leadership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Stewarding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Faithfulness: little &amp; large, seen &amp; unseen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Heart: Worship, Generosity /  Home: Hospitality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MG Sans SemiBold" pitchFamily="2" charset="77"/>
              </a:rPr>
              <a:t>Sent</a:t>
            </a:r>
            <a:endParaRPr lang="en-GB" sz="1800" dirty="0">
              <a:solidFill>
                <a:schemeClr val="bg1"/>
              </a:solidFill>
              <a:latin typeface="CMG Sans SemiBold" pitchFamily="2" charset="77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Community on Mission</a:t>
            </a:r>
          </a:p>
        </p:txBody>
      </p:sp>
    </p:spTree>
    <p:extLst>
      <p:ext uri="{BB962C8B-B14F-4D97-AF65-F5344CB8AC3E}">
        <p14:creationId xmlns:p14="http://schemas.microsoft.com/office/powerpoint/2010/main" val="4279493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1483F7-3462-D14C-9A04-F3B97C742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66" r="7149" b="134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98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BA878-AF7A-A343-BE61-87717ECD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xmlns:p14="http://schemas.microsoft.com/office/powerpoint/2010/main" spd="slow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10D8A-7855-4048-96C3-54BEA5F7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xmlns:p14="http://schemas.microsoft.com/office/powerpoint/2010/main"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468A6-D62B-7545-9604-C75335E2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0A40B-9792-594A-8938-13CEA908B970}"/>
              </a:ext>
            </a:extLst>
          </p:cNvPr>
          <p:cNvSpPr txBox="1"/>
          <p:nvPr/>
        </p:nvSpPr>
        <p:spPr>
          <a:xfrm>
            <a:off x="800582" y="341128"/>
            <a:ext cx="10590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CMG Sans Bold CAPS" pitchFamily="2" charset="77"/>
              </a:rPr>
              <a:t>Commendations &amp; Exhortations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0BD88-38A2-7A40-9A36-053BD2FE9B47}"/>
              </a:ext>
            </a:extLst>
          </p:cNvPr>
          <p:cNvSpPr txBox="1"/>
          <p:nvPr/>
        </p:nvSpPr>
        <p:spPr>
          <a:xfrm>
            <a:off x="800582" y="3190321"/>
            <a:ext cx="1059083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 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Finally, then, brothers, we ask and urge you in the Lord Jesus, that as you received from us how you ought to walk and to please God, </a:t>
            </a:r>
            <a:r>
              <a:rPr lang="en-GB" sz="2400" dirty="0">
                <a:solidFill>
                  <a:srgbClr val="FFFF00"/>
                </a:solidFill>
                <a:latin typeface="CMG Sans Medium" pitchFamily="2" charset="77"/>
              </a:rPr>
              <a:t>just as you are doing, that you do so more and more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MG Sans Medium" pitchFamily="2" charset="77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 </a:t>
            </a:r>
            <a:r>
              <a:rPr lang="en-GB" sz="2400" baseline="30000" dirty="0">
                <a:solidFill>
                  <a:schemeClr val="bg1"/>
                </a:solidFill>
                <a:latin typeface="CMG Sans Medium" pitchFamily="2" charset="77"/>
              </a:rPr>
              <a:t>10 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And </a:t>
            </a:r>
            <a:r>
              <a:rPr lang="en-GB" sz="2400" dirty="0">
                <a:solidFill>
                  <a:srgbClr val="FFFF00"/>
                </a:solidFill>
                <a:latin typeface="CMG Sans Medium" pitchFamily="2" charset="77"/>
              </a:rPr>
              <a:t>in fact, you do 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love all of God’s family throughout Macedonia. </a:t>
            </a:r>
            <a:r>
              <a:rPr lang="en-GB" sz="2400" dirty="0">
                <a:solidFill>
                  <a:srgbClr val="FFFF00"/>
                </a:solidFill>
                <a:latin typeface="CMG Sans Medium" pitchFamily="2" charset="77"/>
              </a:rPr>
              <a:t>Yet we urge you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, brothers and sisters,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to </a:t>
            </a:r>
            <a:r>
              <a:rPr lang="en-GB" sz="2400" dirty="0">
                <a:solidFill>
                  <a:srgbClr val="FFFF00"/>
                </a:solidFill>
                <a:latin typeface="CMG Sans Medium" pitchFamily="2" charset="77"/>
              </a:rPr>
              <a:t>do so more and more</a:t>
            </a:r>
            <a:r>
              <a:rPr lang="en-GB" sz="2400" dirty="0">
                <a:solidFill>
                  <a:schemeClr val="bg1"/>
                </a:solidFill>
                <a:latin typeface="CMG Sans Medium" pitchFamily="2" charset="77"/>
              </a:rPr>
              <a:t>,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MG Sans SemiBold" pitchFamily="2" charset="77"/>
              </a:rPr>
              <a:t>1 Thessalonians 4:1-2, 10 ESV</a:t>
            </a:r>
          </a:p>
        </p:txBody>
      </p:sp>
    </p:spTree>
    <p:extLst>
      <p:ext uri="{BB962C8B-B14F-4D97-AF65-F5344CB8AC3E}">
        <p14:creationId xmlns:p14="http://schemas.microsoft.com/office/powerpoint/2010/main" val="120960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F61B79-CC11-5A42-871D-F95F2C9E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COMMEND &amp;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you do… 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1AA644-8A84-F74E-93AE-48FD55329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6" t="11308" r="28133" b="11224"/>
          <a:stretch/>
        </p:blipFill>
        <p:spPr>
          <a:xfrm>
            <a:off x="9540340" y="4271058"/>
            <a:ext cx="2443316" cy="2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33"/>
            <a:ext cx="10515600" cy="58503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37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Jesus replied: “‘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Love the Lord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your God with all your heart and with all your soul and with all your mind.’ 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38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This is the first and greatest commandment.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Matthew 22:37-38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969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F61B79-CC11-5A42-871D-F95F2C9E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COMMEND &amp;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you do… 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1AA644-8A84-F74E-93AE-48FD55329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6" t="11308" r="28133" b="11224"/>
          <a:stretch/>
        </p:blipFill>
        <p:spPr>
          <a:xfrm>
            <a:off x="9540340" y="4271058"/>
            <a:ext cx="2443316" cy="2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6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77792"/>
            <a:ext cx="10706100" cy="60763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COMMEND &amp; EXHORTATION</a:t>
            </a:r>
          </a:p>
          <a:p>
            <a:pPr marL="0" indent="0" algn="ctr">
              <a:buNone/>
            </a:pPr>
            <a:r>
              <a:rPr lang="en-GB" sz="1800" baseline="30000" dirty="0">
                <a:solidFill>
                  <a:schemeClr val="bg1"/>
                </a:solidFill>
                <a:latin typeface="CMG Sans Medium" pitchFamily="2" charset="77"/>
              </a:rPr>
              <a:t>‘</a:t>
            </a:r>
            <a:r>
              <a:rPr lang="en-GB" sz="1800" dirty="0">
                <a:solidFill>
                  <a:schemeClr val="bg1"/>
                </a:solidFill>
                <a:latin typeface="CMG Sans Medium" pitchFamily="2" charset="77"/>
              </a:rPr>
              <a:t>you do… Yet we urge you…to do so more and more’</a:t>
            </a: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Savouring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  <a:latin typeface="CMG Sans SemiBold" pitchFamily="2" charset="77"/>
              </a:rPr>
              <a:t>Jesus / Worship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Serving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1800" b="1" dirty="0">
                <a:solidFill>
                  <a:srgbClr val="FFFF00"/>
                </a:solidFill>
                <a:latin typeface="CMG Sans SemiBold" pitchFamily="2" charset="77"/>
              </a:rPr>
              <a:t>Diligence: life, calling, gifts / taking responsibility / taking leadership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C116F-10B4-124A-B5B4-10DBD7354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6" t="11308" r="28133" b="11224"/>
          <a:stretch/>
        </p:blipFill>
        <p:spPr>
          <a:xfrm>
            <a:off x="9540340" y="4271058"/>
            <a:ext cx="2443316" cy="2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4D3FD-B069-E54C-8416-08D26BC9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33"/>
            <a:ext cx="10515600" cy="585033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12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Don’t let anyone look down on you because you are young, but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set an example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for the believers in speech, in conduct, in love, in faith and in purity.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13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Until I come,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devote yourself to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the public reading of Scripture, to preaching and to teaching.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14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Do not neglect your gift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, which was given you through prophecy when the body of elders laid their hands on you. 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15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Be diligent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in these matters;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give yourself wholly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to them, so that everyone may see your progress.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16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Watch your life and doctrine closely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. Persevere in them,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1 Timothy 4:11-16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8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907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1135</Words>
  <Application>Microsoft Macintosh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CMG Sans Bold CAPS</vt:lpstr>
      <vt:lpstr>CMG Sans Medium</vt:lpstr>
      <vt:lpstr>CMG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52</cp:revision>
  <dcterms:created xsi:type="dcterms:W3CDTF">2020-09-24T08:26:41Z</dcterms:created>
  <dcterms:modified xsi:type="dcterms:W3CDTF">2022-06-15T14:37:32Z</dcterms:modified>
</cp:coreProperties>
</file>