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8" r:id="rId2"/>
    <p:sldId id="259" r:id="rId3"/>
    <p:sldId id="257" r:id="rId4"/>
    <p:sldId id="260" r:id="rId5"/>
    <p:sldId id="261" r:id="rId6"/>
    <p:sldId id="262" r:id="rId7"/>
    <p:sldId id="265" r:id="rId8"/>
    <p:sldId id="266" r:id="rId9"/>
    <p:sldId id="267"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AE3F"/>
    <a:srgbClr val="D49B3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37"/>
  </p:normalViewPr>
  <p:slideViewPr>
    <p:cSldViewPr snapToGrid="0" snapToObjects="1">
      <p:cViewPr varScale="1">
        <p:scale>
          <a:sx n="103" d="100"/>
          <a:sy n="103" d="100"/>
        </p:scale>
        <p:origin x="89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25D2CA-B79C-6E4A-91D2-FC2D44AA4F72}" type="datetimeFigureOut">
              <a:rPr lang="en-GB" smtClean="0"/>
              <a:t>16/12/2021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F81B7E-9E19-3749-9312-C31189FA0BAB}" type="slidenum">
              <a:rPr lang="en-GB" smtClean="0"/>
              <a:t>‹#›</a:t>
            </a:fld>
            <a:endParaRPr lang="en-GB"/>
          </a:p>
        </p:txBody>
      </p:sp>
    </p:spTree>
    <p:extLst>
      <p:ext uri="{BB962C8B-B14F-4D97-AF65-F5344CB8AC3E}">
        <p14:creationId xmlns:p14="http://schemas.microsoft.com/office/powerpoint/2010/main" val="857175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FC5D6-706C-1544-A50A-0C263502E60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8112370-7168-254C-9A05-9F3C9A9F72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826919F-6279-514A-A6E0-37797164A9D0}"/>
              </a:ext>
            </a:extLst>
          </p:cNvPr>
          <p:cNvSpPr>
            <a:spLocks noGrp="1"/>
          </p:cNvSpPr>
          <p:nvPr>
            <p:ph type="dt" sz="half" idx="10"/>
          </p:nvPr>
        </p:nvSpPr>
        <p:spPr/>
        <p:txBody>
          <a:bodyPr/>
          <a:lstStyle/>
          <a:p>
            <a:fld id="{6A677B84-CFBE-5C4A-99A9-4981018449BF}" type="datetimeFigureOut">
              <a:rPr lang="en-GB" smtClean="0"/>
              <a:t>16/12/2021</a:t>
            </a:fld>
            <a:endParaRPr lang="en-GB"/>
          </a:p>
        </p:txBody>
      </p:sp>
      <p:sp>
        <p:nvSpPr>
          <p:cNvPr id="5" name="Footer Placeholder 4">
            <a:extLst>
              <a:ext uri="{FF2B5EF4-FFF2-40B4-BE49-F238E27FC236}">
                <a16:creationId xmlns:a16="http://schemas.microsoft.com/office/drawing/2014/main" id="{DFBA0693-BF11-FD47-9187-BBAA4922AED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AA8B99-8C9F-804E-8FA2-76287E379A3F}"/>
              </a:ext>
            </a:extLst>
          </p:cNvPr>
          <p:cNvSpPr>
            <a:spLocks noGrp="1"/>
          </p:cNvSpPr>
          <p:nvPr>
            <p:ph type="sldNum" sz="quarter" idx="12"/>
          </p:nvPr>
        </p:nvSpPr>
        <p:spPr/>
        <p:txBody>
          <a:bodyPr/>
          <a:lstStyle/>
          <a:p>
            <a:fld id="{FE4973CA-96B1-FB4C-96F4-410971FB1699}" type="slidenum">
              <a:rPr lang="en-GB" smtClean="0"/>
              <a:t>‹#›</a:t>
            </a:fld>
            <a:endParaRPr lang="en-GB"/>
          </a:p>
        </p:txBody>
      </p:sp>
    </p:spTree>
    <p:extLst>
      <p:ext uri="{BB962C8B-B14F-4D97-AF65-F5344CB8AC3E}">
        <p14:creationId xmlns:p14="http://schemas.microsoft.com/office/powerpoint/2010/main" val="2881633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AF7E6-F7A7-A947-BC73-CE2C8E4F51E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EE3A416-C68F-2A40-BDA0-3558260589D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4CC3F5D-CAE6-2D46-9B77-EA16B12D7865}"/>
              </a:ext>
            </a:extLst>
          </p:cNvPr>
          <p:cNvSpPr>
            <a:spLocks noGrp="1"/>
          </p:cNvSpPr>
          <p:nvPr>
            <p:ph type="dt" sz="half" idx="10"/>
          </p:nvPr>
        </p:nvSpPr>
        <p:spPr/>
        <p:txBody>
          <a:bodyPr/>
          <a:lstStyle/>
          <a:p>
            <a:fld id="{6A677B84-CFBE-5C4A-99A9-4981018449BF}" type="datetimeFigureOut">
              <a:rPr lang="en-GB" smtClean="0"/>
              <a:t>16/12/2021</a:t>
            </a:fld>
            <a:endParaRPr lang="en-GB"/>
          </a:p>
        </p:txBody>
      </p:sp>
      <p:sp>
        <p:nvSpPr>
          <p:cNvPr id="5" name="Footer Placeholder 4">
            <a:extLst>
              <a:ext uri="{FF2B5EF4-FFF2-40B4-BE49-F238E27FC236}">
                <a16:creationId xmlns:a16="http://schemas.microsoft.com/office/drawing/2014/main" id="{F486C600-E118-CB45-8E35-DD7F6D5BCA8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C459FD2-8F40-CE4C-8C9E-E556EC3B244E}"/>
              </a:ext>
            </a:extLst>
          </p:cNvPr>
          <p:cNvSpPr>
            <a:spLocks noGrp="1"/>
          </p:cNvSpPr>
          <p:nvPr>
            <p:ph type="sldNum" sz="quarter" idx="12"/>
          </p:nvPr>
        </p:nvSpPr>
        <p:spPr/>
        <p:txBody>
          <a:bodyPr/>
          <a:lstStyle/>
          <a:p>
            <a:fld id="{FE4973CA-96B1-FB4C-96F4-410971FB1699}" type="slidenum">
              <a:rPr lang="en-GB" smtClean="0"/>
              <a:t>‹#›</a:t>
            </a:fld>
            <a:endParaRPr lang="en-GB"/>
          </a:p>
        </p:txBody>
      </p:sp>
    </p:spTree>
    <p:extLst>
      <p:ext uri="{BB962C8B-B14F-4D97-AF65-F5344CB8AC3E}">
        <p14:creationId xmlns:p14="http://schemas.microsoft.com/office/powerpoint/2010/main" val="1591955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6EA7A4-D296-E547-9F2C-8532C3D3C4C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64DED47-931C-9142-939A-FC55750FFB3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7653DB-BB88-5845-9743-6584F6721CEE}"/>
              </a:ext>
            </a:extLst>
          </p:cNvPr>
          <p:cNvSpPr>
            <a:spLocks noGrp="1"/>
          </p:cNvSpPr>
          <p:nvPr>
            <p:ph type="dt" sz="half" idx="10"/>
          </p:nvPr>
        </p:nvSpPr>
        <p:spPr/>
        <p:txBody>
          <a:bodyPr/>
          <a:lstStyle/>
          <a:p>
            <a:fld id="{6A677B84-CFBE-5C4A-99A9-4981018449BF}" type="datetimeFigureOut">
              <a:rPr lang="en-GB" smtClean="0"/>
              <a:t>16/12/2021</a:t>
            </a:fld>
            <a:endParaRPr lang="en-GB"/>
          </a:p>
        </p:txBody>
      </p:sp>
      <p:sp>
        <p:nvSpPr>
          <p:cNvPr id="5" name="Footer Placeholder 4">
            <a:extLst>
              <a:ext uri="{FF2B5EF4-FFF2-40B4-BE49-F238E27FC236}">
                <a16:creationId xmlns:a16="http://schemas.microsoft.com/office/drawing/2014/main" id="{CEEC0D04-77EB-884E-A547-B4DBAF4130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74DC69C-BB61-2F4F-8238-848E58E95688}"/>
              </a:ext>
            </a:extLst>
          </p:cNvPr>
          <p:cNvSpPr>
            <a:spLocks noGrp="1"/>
          </p:cNvSpPr>
          <p:nvPr>
            <p:ph type="sldNum" sz="quarter" idx="12"/>
          </p:nvPr>
        </p:nvSpPr>
        <p:spPr/>
        <p:txBody>
          <a:bodyPr/>
          <a:lstStyle/>
          <a:p>
            <a:fld id="{FE4973CA-96B1-FB4C-96F4-410971FB1699}" type="slidenum">
              <a:rPr lang="en-GB" smtClean="0"/>
              <a:t>‹#›</a:t>
            </a:fld>
            <a:endParaRPr lang="en-GB"/>
          </a:p>
        </p:txBody>
      </p:sp>
    </p:spTree>
    <p:extLst>
      <p:ext uri="{BB962C8B-B14F-4D97-AF65-F5344CB8AC3E}">
        <p14:creationId xmlns:p14="http://schemas.microsoft.com/office/powerpoint/2010/main" val="4068145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F37DD-9157-0241-91E0-0F30941FBFC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BD624AD-363A-BF46-AC10-65A96D1417B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EB5B360-CF15-7B40-A9D4-E7A420B8634C}"/>
              </a:ext>
            </a:extLst>
          </p:cNvPr>
          <p:cNvSpPr>
            <a:spLocks noGrp="1"/>
          </p:cNvSpPr>
          <p:nvPr>
            <p:ph type="dt" sz="half" idx="10"/>
          </p:nvPr>
        </p:nvSpPr>
        <p:spPr/>
        <p:txBody>
          <a:bodyPr/>
          <a:lstStyle/>
          <a:p>
            <a:fld id="{6A677B84-CFBE-5C4A-99A9-4981018449BF}" type="datetimeFigureOut">
              <a:rPr lang="en-GB" smtClean="0"/>
              <a:t>16/12/2021</a:t>
            </a:fld>
            <a:endParaRPr lang="en-GB"/>
          </a:p>
        </p:txBody>
      </p:sp>
      <p:sp>
        <p:nvSpPr>
          <p:cNvPr id="5" name="Footer Placeholder 4">
            <a:extLst>
              <a:ext uri="{FF2B5EF4-FFF2-40B4-BE49-F238E27FC236}">
                <a16:creationId xmlns:a16="http://schemas.microsoft.com/office/drawing/2014/main" id="{886D5240-565F-8F4E-9DCD-70E202C74E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C722B4-F379-FF4D-8609-227813162391}"/>
              </a:ext>
            </a:extLst>
          </p:cNvPr>
          <p:cNvSpPr>
            <a:spLocks noGrp="1"/>
          </p:cNvSpPr>
          <p:nvPr>
            <p:ph type="sldNum" sz="quarter" idx="12"/>
          </p:nvPr>
        </p:nvSpPr>
        <p:spPr/>
        <p:txBody>
          <a:bodyPr/>
          <a:lstStyle/>
          <a:p>
            <a:fld id="{FE4973CA-96B1-FB4C-96F4-410971FB1699}" type="slidenum">
              <a:rPr lang="en-GB" smtClean="0"/>
              <a:t>‹#›</a:t>
            </a:fld>
            <a:endParaRPr lang="en-GB"/>
          </a:p>
        </p:txBody>
      </p:sp>
    </p:spTree>
    <p:extLst>
      <p:ext uri="{BB962C8B-B14F-4D97-AF65-F5344CB8AC3E}">
        <p14:creationId xmlns:p14="http://schemas.microsoft.com/office/powerpoint/2010/main" val="1684539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B6962-323A-7547-A695-540D2F8141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DE8122C-A155-E24B-8188-FCC7CE2ABA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8C158E8-575E-6F47-829F-560B5AD6D312}"/>
              </a:ext>
            </a:extLst>
          </p:cNvPr>
          <p:cNvSpPr>
            <a:spLocks noGrp="1"/>
          </p:cNvSpPr>
          <p:nvPr>
            <p:ph type="dt" sz="half" idx="10"/>
          </p:nvPr>
        </p:nvSpPr>
        <p:spPr/>
        <p:txBody>
          <a:bodyPr/>
          <a:lstStyle/>
          <a:p>
            <a:fld id="{6A677B84-CFBE-5C4A-99A9-4981018449BF}" type="datetimeFigureOut">
              <a:rPr lang="en-GB" smtClean="0"/>
              <a:t>16/12/2021</a:t>
            </a:fld>
            <a:endParaRPr lang="en-GB"/>
          </a:p>
        </p:txBody>
      </p:sp>
      <p:sp>
        <p:nvSpPr>
          <p:cNvPr id="5" name="Footer Placeholder 4">
            <a:extLst>
              <a:ext uri="{FF2B5EF4-FFF2-40B4-BE49-F238E27FC236}">
                <a16:creationId xmlns:a16="http://schemas.microsoft.com/office/drawing/2014/main" id="{9C3827D8-BEC8-F14A-94B2-5A5168CCFEB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A6F81A-5943-5A41-914E-AABD85AA9F73}"/>
              </a:ext>
            </a:extLst>
          </p:cNvPr>
          <p:cNvSpPr>
            <a:spLocks noGrp="1"/>
          </p:cNvSpPr>
          <p:nvPr>
            <p:ph type="sldNum" sz="quarter" idx="12"/>
          </p:nvPr>
        </p:nvSpPr>
        <p:spPr/>
        <p:txBody>
          <a:bodyPr/>
          <a:lstStyle/>
          <a:p>
            <a:fld id="{FE4973CA-96B1-FB4C-96F4-410971FB1699}" type="slidenum">
              <a:rPr lang="en-GB" smtClean="0"/>
              <a:t>‹#›</a:t>
            </a:fld>
            <a:endParaRPr lang="en-GB"/>
          </a:p>
        </p:txBody>
      </p:sp>
    </p:spTree>
    <p:extLst>
      <p:ext uri="{BB962C8B-B14F-4D97-AF65-F5344CB8AC3E}">
        <p14:creationId xmlns:p14="http://schemas.microsoft.com/office/powerpoint/2010/main" val="3293080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76652-AAD5-4E44-9385-B0FAAEB328E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CF5CDDA-7395-2143-9B1A-8E3A8609AA5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CFDE5F3-6681-2D46-AC96-CA153BC410D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0A0DEC2-0DFE-A148-8F7E-D0FA31FFC130}"/>
              </a:ext>
            </a:extLst>
          </p:cNvPr>
          <p:cNvSpPr>
            <a:spLocks noGrp="1"/>
          </p:cNvSpPr>
          <p:nvPr>
            <p:ph type="dt" sz="half" idx="10"/>
          </p:nvPr>
        </p:nvSpPr>
        <p:spPr/>
        <p:txBody>
          <a:bodyPr/>
          <a:lstStyle/>
          <a:p>
            <a:fld id="{6A677B84-CFBE-5C4A-99A9-4981018449BF}" type="datetimeFigureOut">
              <a:rPr lang="en-GB" smtClean="0"/>
              <a:t>16/12/2021</a:t>
            </a:fld>
            <a:endParaRPr lang="en-GB"/>
          </a:p>
        </p:txBody>
      </p:sp>
      <p:sp>
        <p:nvSpPr>
          <p:cNvPr id="6" name="Footer Placeholder 5">
            <a:extLst>
              <a:ext uri="{FF2B5EF4-FFF2-40B4-BE49-F238E27FC236}">
                <a16:creationId xmlns:a16="http://schemas.microsoft.com/office/drawing/2014/main" id="{02273A40-C679-BE44-8456-9FACD4381B4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6E29299-7FB2-024A-810A-969EAF4C036B}"/>
              </a:ext>
            </a:extLst>
          </p:cNvPr>
          <p:cNvSpPr>
            <a:spLocks noGrp="1"/>
          </p:cNvSpPr>
          <p:nvPr>
            <p:ph type="sldNum" sz="quarter" idx="12"/>
          </p:nvPr>
        </p:nvSpPr>
        <p:spPr/>
        <p:txBody>
          <a:bodyPr/>
          <a:lstStyle/>
          <a:p>
            <a:fld id="{FE4973CA-96B1-FB4C-96F4-410971FB1699}" type="slidenum">
              <a:rPr lang="en-GB" smtClean="0"/>
              <a:t>‹#›</a:t>
            </a:fld>
            <a:endParaRPr lang="en-GB"/>
          </a:p>
        </p:txBody>
      </p:sp>
    </p:spTree>
    <p:extLst>
      <p:ext uri="{BB962C8B-B14F-4D97-AF65-F5344CB8AC3E}">
        <p14:creationId xmlns:p14="http://schemas.microsoft.com/office/powerpoint/2010/main" val="1999344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D11BE-2C47-0648-BE17-9CBEC9F737F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246FC3B-0D3B-9C4F-97CE-10741B88AC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B64FAE0-0D38-F943-BA99-01D66792564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C5D13F1-BDAC-3541-9393-D21A516697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5B03932-1188-7E48-8967-827B7A38F7A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704DEEB-BD4F-CA4B-BFEE-F02AC5640FD9}"/>
              </a:ext>
            </a:extLst>
          </p:cNvPr>
          <p:cNvSpPr>
            <a:spLocks noGrp="1"/>
          </p:cNvSpPr>
          <p:nvPr>
            <p:ph type="dt" sz="half" idx="10"/>
          </p:nvPr>
        </p:nvSpPr>
        <p:spPr/>
        <p:txBody>
          <a:bodyPr/>
          <a:lstStyle/>
          <a:p>
            <a:fld id="{6A677B84-CFBE-5C4A-99A9-4981018449BF}" type="datetimeFigureOut">
              <a:rPr lang="en-GB" smtClean="0"/>
              <a:t>16/12/2021</a:t>
            </a:fld>
            <a:endParaRPr lang="en-GB"/>
          </a:p>
        </p:txBody>
      </p:sp>
      <p:sp>
        <p:nvSpPr>
          <p:cNvPr id="8" name="Footer Placeholder 7">
            <a:extLst>
              <a:ext uri="{FF2B5EF4-FFF2-40B4-BE49-F238E27FC236}">
                <a16:creationId xmlns:a16="http://schemas.microsoft.com/office/drawing/2014/main" id="{05A0E5F3-74B8-EB47-B14F-70F0CFA0E77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BC2BFE-7F18-4E4A-B505-D28BE9FDE8D2}"/>
              </a:ext>
            </a:extLst>
          </p:cNvPr>
          <p:cNvSpPr>
            <a:spLocks noGrp="1"/>
          </p:cNvSpPr>
          <p:nvPr>
            <p:ph type="sldNum" sz="quarter" idx="12"/>
          </p:nvPr>
        </p:nvSpPr>
        <p:spPr/>
        <p:txBody>
          <a:bodyPr/>
          <a:lstStyle/>
          <a:p>
            <a:fld id="{FE4973CA-96B1-FB4C-96F4-410971FB1699}" type="slidenum">
              <a:rPr lang="en-GB" smtClean="0"/>
              <a:t>‹#›</a:t>
            </a:fld>
            <a:endParaRPr lang="en-GB"/>
          </a:p>
        </p:txBody>
      </p:sp>
    </p:spTree>
    <p:extLst>
      <p:ext uri="{BB962C8B-B14F-4D97-AF65-F5344CB8AC3E}">
        <p14:creationId xmlns:p14="http://schemas.microsoft.com/office/powerpoint/2010/main" val="3701520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B08D1-D5C1-7F4E-9BBA-C91726DC703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F8B27F5-5723-7249-9945-368E8CB3806D}"/>
              </a:ext>
            </a:extLst>
          </p:cNvPr>
          <p:cNvSpPr>
            <a:spLocks noGrp="1"/>
          </p:cNvSpPr>
          <p:nvPr>
            <p:ph type="dt" sz="half" idx="10"/>
          </p:nvPr>
        </p:nvSpPr>
        <p:spPr/>
        <p:txBody>
          <a:bodyPr/>
          <a:lstStyle/>
          <a:p>
            <a:fld id="{6A677B84-CFBE-5C4A-99A9-4981018449BF}" type="datetimeFigureOut">
              <a:rPr lang="en-GB" smtClean="0"/>
              <a:t>16/12/2021</a:t>
            </a:fld>
            <a:endParaRPr lang="en-GB"/>
          </a:p>
        </p:txBody>
      </p:sp>
      <p:sp>
        <p:nvSpPr>
          <p:cNvPr id="4" name="Footer Placeholder 3">
            <a:extLst>
              <a:ext uri="{FF2B5EF4-FFF2-40B4-BE49-F238E27FC236}">
                <a16:creationId xmlns:a16="http://schemas.microsoft.com/office/drawing/2014/main" id="{F7EEDD25-0247-CA4A-A758-E441C357259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AC4F604-700F-9E48-ABAF-358DFFE4E358}"/>
              </a:ext>
            </a:extLst>
          </p:cNvPr>
          <p:cNvSpPr>
            <a:spLocks noGrp="1"/>
          </p:cNvSpPr>
          <p:nvPr>
            <p:ph type="sldNum" sz="quarter" idx="12"/>
          </p:nvPr>
        </p:nvSpPr>
        <p:spPr/>
        <p:txBody>
          <a:bodyPr/>
          <a:lstStyle/>
          <a:p>
            <a:fld id="{FE4973CA-96B1-FB4C-96F4-410971FB1699}" type="slidenum">
              <a:rPr lang="en-GB" smtClean="0"/>
              <a:t>‹#›</a:t>
            </a:fld>
            <a:endParaRPr lang="en-GB"/>
          </a:p>
        </p:txBody>
      </p:sp>
    </p:spTree>
    <p:extLst>
      <p:ext uri="{BB962C8B-B14F-4D97-AF65-F5344CB8AC3E}">
        <p14:creationId xmlns:p14="http://schemas.microsoft.com/office/powerpoint/2010/main" val="1142010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0A6022-DACF-5B45-B0D2-74644230F53A}"/>
              </a:ext>
            </a:extLst>
          </p:cNvPr>
          <p:cNvSpPr>
            <a:spLocks noGrp="1"/>
          </p:cNvSpPr>
          <p:nvPr>
            <p:ph type="dt" sz="half" idx="10"/>
          </p:nvPr>
        </p:nvSpPr>
        <p:spPr/>
        <p:txBody>
          <a:bodyPr/>
          <a:lstStyle/>
          <a:p>
            <a:fld id="{6A677B84-CFBE-5C4A-99A9-4981018449BF}" type="datetimeFigureOut">
              <a:rPr lang="en-GB" smtClean="0"/>
              <a:t>16/12/2021</a:t>
            </a:fld>
            <a:endParaRPr lang="en-GB"/>
          </a:p>
        </p:txBody>
      </p:sp>
      <p:sp>
        <p:nvSpPr>
          <p:cNvPr id="3" name="Footer Placeholder 2">
            <a:extLst>
              <a:ext uri="{FF2B5EF4-FFF2-40B4-BE49-F238E27FC236}">
                <a16:creationId xmlns:a16="http://schemas.microsoft.com/office/drawing/2014/main" id="{8FCAEFAA-2BF7-184C-A22D-EE47EC0A54B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D985013-FD5E-754A-9CD4-C494D28D9753}"/>
              </a:ext>
            </a:extLst>
          </p:cNvPr>
          <p:cNvSpPr>
            <a:spLocks noGrp="1"/>
          </p:cNvSpPr>
          <p:nvPr>
            <p:ph type="sldNum" sz="quarter" idx="12"/>
          </p:nvPr>
        </p:nvSpPr>
        <p:spPr/>
        <p:txBody>
          <a:bodyPr/>
          <a:lstStyle/>
          <a:p>
            <a:fld id="{FE4973CA-96B1-FB4C-96F4-410971FB1699}" type="slidenum">
              <a:rPr lang="en-GB" smtClean="0"/>
              <a:t>‹#›</a:t>
            </a:fld>
            <a:endParaRPr lang="en-GB"/>
          </a:p>
        </p:txBody>
      </p:sp>
    </p:spTree>
    <p:extLst>
      <p:ext uri="{BB962C8B-B14F-4D97-AF65-F5344CB8AC3E}">
        <p14:creationId xmlns:p14="http://schemas.microsoft.com/office/powerpoint/2010/main" val="1247318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F4053-E5B4-734A-A5B3-6A07C6C2BB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ED70218-ED68-0F44-9E2B-7E850BFE84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F367B23-9402-C949-94D9-1B36212C3F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F674953-E4F4-8F45-85D3-EB9B89591FA7}"/>
              </a:ext>
            </a:extLst>
          </p:cNvPr>
          <p:cNvSpPr>
            <a:spLocks noGrp="1"/>
          </p:cNvSpPr>
          <p:nvPr>
            <p:ph type="dt" sz="half" idx="10"/>
          </p:nvPr>
        </p:nvSpPr>
        <p:spPr/>
        <p:txBody>
          <a:bodyPr/>
          <a:lstStyle/>
          <a:p>
            <a:fld id="{6A677B84-CFBE-5C4A-99A9-4981018449BF}" type="datetimeFigureOut">
              <a:rPr lang="en-GB" smtClean="0"/>
              <a:t>16/12/2021</a:t>
            </a:fld>
            <a:endParaRPr lang="en-GB"/>
          </a:p>
        </p:txBody>
      </p:sp>
      <p:sp>
        <p:nvSpPr>
          <p:cNvPr id="6" name="Footer Placeholder 5">
            <a:extLst>
              <a:ext uri="{FF2B5EF4-FFF2-40B4-BE49-F238E27FC236}">
                <a16:creationId xmlns:a16="http://schemas.microsoft.com/office/drawing/2014/main" id="{8D36260E-EBD6-3F49-B390-20B156BC81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CDFB69E-58BC-C447-B0A4-25369E1CDE8D}"/>
              </a:ext>
            </a:extLst>
          </p:cNvPr>
          <p:cNvSpPr>
            <a:spLocks noGrp="1"/>
          </p:cNvSpPr>
          <p:nvPr>
            <p:ph type="sldNum" sz="quarter" idx="12"/>
          </p:nvPr>
        </p:nvSpPr>
        <p:spPr/>
        <p:txBody>
          <a:bodyPr/>
          <a:lstStyle/>
          <a:p>
            <a:fld id="{FE4973CA-96B1-FB4C-96F4-410971FB1699}" type="slidenum">
              <a:rPr lang="en-GB" smtClean="0"/>
              <a:t>‹#›</a:t>
            </a:fld>
            <a:endParaRPr lang="en-GB"/>
          </a:p>
        </p:txBody>
      </p:sp>
    </p:spTree>
    <p:extLst>
      <p:ext uri="{BB962C8B-B14F-4D97-AF65-F5344CB8AC3E}">
        <p14:creationId xmlns:p14="http://schemas.microsoft.com/office/powerpoint/2010/main" val="1475549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AFF5C-DE38-124D-B4B4-66D950B4AB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A623512-64BF-4E47-9825-C6BDE594B0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F70F618-D97A-224A-88E3-B2B3878781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22261AF-D6A1-264C-A601-E5748AE40894}"/>
              </a:ext>
            </a:extLst>
          </p:cNvPr>
          <p:cNvSpPr>
            <a:spLocks noGrp="1"/>
          </p:cNvSpPr>
          <p:nvPr>
            <p:ph type="dt" sz="half" idx="10"/>
          </p:nvPr>
        </p:nvSpPr>
        <p:spPr/>
        <p:txBody>
          <a:bodyPr/>
          <a:lstStyle/>
          <a:p>
            <a:fld id="{6A677B84-CFBE-5C4A-99A9-4981018449BF}" type="datetimeFigureOut">
              <a:rPr lang="en-GB" smtClean="0"/>
              <a:t>16/12/2021</a:t>
            </a:fld>
            <a:endParaRPr lang="en-GB"/>
          </a:p>
        </p:txBody>
      </p:sp>
      <p:sp>
        <p:nvSpPr>
          <p:cNvPr id="6" name="Footer Placeholder 5">
            <a:extLst>
              <a:ext uri="{FF2B5EF4-FFF2-40B4-BE49-F238E27FC236}">
                <a16:creationId xmlns:a16="http://schemas.microsoft.com/office/drawing/2014/main" id="{F5998E5E-C320-5D4D-8FC2-E82744C9496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369B05F-A54A-2A42-94F5-D992092D40C2}"/>
              </a:ext>
            </a:extLst>
          </p:cNvPr>
          <p:cNvSpPr>
            <a:spLocks noGrp="1"/>
          </p:cNvSpPr>
          <p:nvPr>
            <p:ph type="sldNum" sz="quarter" idx="12"/>
          </p:nvPr>
        </p:nvSpPr>
        <p:spPr/>
        <p:txBody>
          <a:bodyPr/>
          <a:lstStyle/>
          <a:p>
            <a:fld id="{FE4973CA-96B1-FB4C-96F4-410971FB1699}" type="slidenum">
              <a:rPr lang="en-GB" smtClean="0"/>
              <a:t>‹#›</a:t>
            </a:fld>
            <a:endParaRPr lang="en-GB"/>
          </a:p>
        </p:txBody>
      </p:sp>
    </p:spTree>
    <p:extLst>
      <p:ext uri="{BB962C8B-B14F-4D97-AF65-F5344CB8AC3E}">
        <p14:creationId xmlns:p14="http://schemas.microsoft.com/office/powerpoint/2010/main" val="2816188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6D117D-1AFD-7D40-9245-22016EEFCA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BA1F04F-A862-814D-B7A0-36AC09C4EB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2D7032-3EEB-3844-8FAA-8A3FF4B54B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677B84-CFBE-5C4A-99A9-4981018449BF}" type="datetimeFigureOut">
              <a:rPr lang="en-GB" smtClean="0"/>
              <a:t>16/12/2021</a:t>
            </a:fld>
            <a:endParaRPr lang="en-GB"/>
          </a:p>
        </p:txBody>
      </p:sp>
      <p:sp>
        <p:nvSpPr>
          <p:cNvPr id="5" name="Footer Placeholder 4">
            <a:extLst>
              <a:ext uri="{FF2B5EF4-FFF2-40B4-BE49-F238E27FC236}">
                <a16:creationId xmlns:a16="http://schemas.microsoft.com/office/drawing/2014/main" id="{39792ECD-F2D4-FF45-AA26-7005335C7B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40FC956-A1C1-C54A-8927-2AF8182CD3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4973CA-96B1-FB4C-96F4-410971FB1699}" type="slidenum">
              <a:rPr lang="en-GB" smtClean="0"/>
              <a:t>‹#›</a:t>
            </a:fld>
            <a:endParaRPr lang="en-GB"/>
          </a:p>
        </p:txBody>
      </p:sp>
    </p:spTree>
    <p:extLst>
      <p:ext uri="{BB962C8B-B14F-4D97-AF65-F5344CB8AC3E}">
        <p14:creationId xmlns:p14="http://schemas.microsoft.com/office/powerpoint/2010/main" val="1073207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FB38823-3C09-2B46-B8BB-762FF0E45A11}"/>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83903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B0B11E3-A6E8-3E49-94CA-36B6F0D6C49C}"/>
              </a:ext>
            </a:extLst>
          </p:cNvPr>
          <p:cNvSpPr>
            <a:spLocks noGrp="1"/>
          </p:cNvSpPr>
          <p:nvPr>
            <p:ph idx="1"/>
          </p:nvPr>
        </p:nvSpPr>
        <p:spPr>
          <a:xfrm>
            <a:off x="838200" y="309716"/>
            <a:ext cx="10515600" cy="6164826"/>
          </a:xfrm>
        </p:spPr>
        <p:txBody>
          <a:bodyPr>
            <a:noAutofit/>
          </a:bodyPr>
          <a:lstStyle/>
          <a:p>
            <a:pPr marL="0" indent="0" algn="ctr">
              <a:lnSpc>
                <a:spcPct val="100000"/>
              </a:lnSpc>
              <a:buNone/>
            </a:pPr>
            <a:r>
              <a:rPr lang="en-GB" sz="4800" b="1" dirty="0">
                <a:solidFill>
                  <a:srgbClr val="EFAE3F"/>
                </a:solidFill>
                <a:latin typeface="Cochin" panose="02000603020000020003" pitchFamily="2" charset="0"/>
              </a:rPr>
              <a:t>Prayer of Blessing </a:t>
            </a:r>
            <a:r>
              <a:rPr lang="en-GB" sz="4800" dirty="0">
                <a:solidFill>
                  <a:srgbClr val="EFAE3F"/>
                </a:solidFill>
                <a:latin typeface="Cochin" panose="02000603020000020003" pitchFamily="2" charset="0"/>
              </a:rPr>
              <a:t> </a:t>
            </a:r>
          </a:p>
          <a:p>
            <a:pPr marL="0" indent="0">
              <a:lnSpc>
                <a:spcPct val="100000"/>
              </a:lnSpc>
              <a:buNone/>
            </a:pPr>
            <a:endParaRPr lang="en-GB" sz="3200" dirty="0">
              <a:solidFill>
                <a:srgbClr val="EFAE3F"/>
              </a:solidFill>
              <a:latin typeface="Cochin" panose="02000603020000020003" pitchFamily="2" charset="0"/>
            </a:endParaRPr>
          </a:p>
          <a:p>
            <a:pPr marL="0" indent="0">
              <a:lnSpc>
                <a:spcPct val="100000"/>
              </a:lnSpc>
              <a:buNone/>
            </a:pPr>
            <a:r>
              <a:rPr lang="en-GB" sz="3600" dirty="0">
                <a:solidFill>
                  <a:srgbClr val="EFAE3F"/>
                </a:solidFill>
                <a:latin typeface="Cochin" panose="02000603020000020003" pitchFamily="2" charset="0"/>
              </a:rPr>
              <a:t>Turn to someone next to you and let’s pray this prayer together:</a:t>
            </a:r>
          </a:p>
          <a:p>
            <a:pPr marL="0" indent="0">
              <a:lnSpc>
                <a:spcPct val="100000"/>
              </a:lnSpc>
              <a:buNone/>
            </a:pPr>
            <a:endParaRPr lang="en-GB" sz="3600" dirty="0">
              <a:solidFill>
                <a:srgbClr val="EFAE3F"/>
              </a:solidFill>
              <a:latin typeface="Cochin" panose="02000603020000020003" pitchFamily="2" charset="0"/>
            </a:endParaRPr>
          </a:p>
          <a:p>
            <a:pPr marL="0" indent="0">
              <a:lnSpc>
                <a:spcPct val="100000"/>
              </a:lnSpc>
              <a:buNone/>
            </a:pPr>
            <a:r>
              <a:rPr lang="en-GB" sz="3600" dirty="0">
                <a:solidFill>
                  <a:srgbClr val="EFAE3F"/>
                </a:solidFill>
                <a:latin typeface="Cochin" panose="02000603020000020003" pitchFamily="2" charset="0"/>
              </a:rPr>
              <a:t>“</a:t>
            </a:r>
            <a:r>
              <a:rPr lang="en-US" sz="3600" dirty="0">
                <a:solidFill>
                  <a:srgbClr val="EFAE3F"/>
                </a:solidFill>
                <a:latin typeface="Cochin" panose="02000603020000020003" pitchFamily="2" charset="0"/>
              </a:rPr>
              <a:t>May the God of hope fill you </a:t>
            </a:r>
            <a:r>
              <a:rPr lang="en-US" sz="3600" b="1" dirty="0">
                <a:solidFill>
                  <a:schemeClr val="accent5">
                    <a:lumMod val="40000"/>
                    <a:lumOff val="60000"/>
                  </a:schemeClr>
                </a:solidFill>
                <a:latin typeface="Cochin" panose="02000603020000020003" pitchFamily="2" charset="0"/>
              </a:rPr>
              <a:t>with all joy and peace</a:t>
            </a:r>
            <a:r>
              <a:rPr lang="en-US" sz="3600" dirty="0">
                <a:solidFill>
                  <a:srgbClr val="EFAE3F"/>
                </a:solidFill>
                <a:latin typeface="Cochin" panose="02000603020000020003" pitchFamily="2" charset="0"/>
              </a:rPr>
              <a:t> in believing, so that by the power of the Holy Spirit you may abound in hope.” </a:t>
            </a:r>
          </a:p>
          <a:p>
            <a:pPr marL="0" indent="0">
              <a:lnSpc>
                <a:spcPct val="100000"/>
              </a:lnSpc>
              <a:buNone/>
            </a:pPr>
            <a:r>
              <a:rPr lang="en-US" sz="3600" dirty="0">
                <a:solidFill>
                  <a:srgbClr val="EFAE3F"/>
                </a:solidFill>
                <a:latin typeface="Cochin" panose="02000603020000020003" pitchFamily="2" charset="0"/>
              </a:rPr>
              <a:t>Amen!</a:t>
            </a:r>
            <a:endParaRPr lang="en-GB" sz="3600" dirty="0">
              <a:solidFill>
                <a:srgbClr val="EFAE3F"/>
              </a:solidFill>
              <a:latin typeface="Cochin" panose="02000603020000020003" pitchFamily="2" charset="0"/>
            </a:endParaRPr>
          </a:p>
        </p:txBody>
      </p:sp>
    </p:spTree>
    <p:extLst>
      <p:ext uri="{BB962C8B-B14F-4D97-AF65-F5344CB8AC3E}">
        <p14:creationId xmlns:p14="http://schemas.microsoft.com/office/powerpoint/2010/main" val="4192696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56AA3C4-951A-9141-8112-2A893E8197F8}"/>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629514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B0B11E3-A6E8-3E49-94CA-36B6F0D6C49C}"/>
              </a:ext>
            </a:extLst>
          </p:cNvPr>
          <p:cNvSpPr>
            <a:spLocks noGrp="1"/>
          </p:cNvSpPr>
          <p:nvPr>
            <p:ph idx="1"/>
          </p:nvPr>
        </p:nvSpPr>
        <p:spPr>
          <a:xfrm>
            <a:off x="577679" y="1853513"/>
            <a:ext cx="11036643" cy="4103639"/>
          </a:xfrm>
        </p:spPr>
        <p:txBody>
          <a:bodyPr>
            <a:noAutofit/>
          </a:bodyPr>
          <a:lstStyle/>
          <a:p>
            <a:pPr marL="0" indent="0" algn="ctr">
              <a:lnSpc>
                <a:spcPct val="100000"/>
              </a:lnSpc>
              <a:spcBef>
                <a:spcPts val="0"/>
              </a:spcBef>
              <a:buNone/>
            </a:pPr>
            <a:r>
              <a:rPr lang="en-US" sz="4400" dirty="0">
                <a:solidFill>
                  <a:srgbClr val="EFAE3F"/>
                </a:solidFill>
                <a:latin typeface="Cochin" panose="02000603020000020003" pitchFamily="2" charset="0"/>
              </a:rPr>
              <a:t>This King Promised!</a:t>
            </a:r>
          </a:p>
          <a:p>
            <a:pPr marL="0" indent="0">
              <a:lnSpc>
                <a:spcPct val="100000"/>
              </a:lnSpc>
              <a:spcBef>
                <a:spcPts val="0"/>
              </a:spcBef>
              <a:buNone/>
            </a:pPr>
            <a:endParaRPr lang="en-US" dirty="0">
              <a:solidFill>
                <a:srgbClr val="EFAE3F"/>
              </a:solidFill>
              <a:latin typeface="Cochin" panose="02000603020000020003" pitchFamily="2" charset="0"/>
            </a:endParaRPr>
          </a:p>
          <a:p>
            <a:pPr marL="0" indent="0">
              <a:lnSpc>
                <a:spcPct val="100000"/>
              </a:lnSpc>
              <a:spcBef>
                <a:spcPts val="0"/>
              </a:spcBef>
              <a:buNone/>
            </a:pPr>
            <a:r>
              <a:rPr lang="en-US" sz="3600" dirty="0">
                <a:solidFill>
                  <a:srgbClr val="EFAE3F"/>
                </a:solidFill>
                <a:latin typeface="Cochin" panose="02000603020000020003" pitchFamily="2" charset="0"/>
              </a:rPr>
              <a:t>Rejoice greatly, O daughter of Zion! Shout aloud, O daughter of Jerusalem! Behold, your king is coming to you; righteous and having salvation is he, humble and mounted on a donkey, on a colt, the foal of a donkey.</a:t>
            </a:r>
          </a:p>
          <a:p>
            <a:pPr marL="0" indent="0">
              <a:lnSpc>
                <a:spcPct val="100000"/>
              </a:lnSpc>
              <a:spcBef>
                <a:spcPts val="0"/>
              </a:spcBef>
              <a:buNone/>
            </a:pPr>
            <a:r>
              <a:rPr lang="en-US" sz="2400" dirty="0">
                <a:solidFill>
                  <a:srgbClr val="EFAE3F"/>
                </a:solidFill>
                <a:latin typeface="Cochin" panose="02000603020000020003" pitchFamily="2" charset="0"/>
              </a:rPr>
              <a:t>Zechariah 9:9</a:t>
            </a:r>
            <a:endParaRPr lang="en-GB" sz="2400" dirty="0">
              <a:solidFill>
                <a:srgbClr val="EFAE3F"/>
              </a:solidFill>
              <a:latin typeface="Cochin" panose="02000603020000020003" pitchFamily="2" charset="0"/>
            </a:endParaRPr>
          </a:p>
        </p:txBody>
      </p:sp>
    </p:spTree>
    <p:extLst>
      <p:ext uri="{BB962C8B-B14F-4D97-AF65-F5344CB8AC3E}">
        <p14:creationId xmlns:p14="http://schemas.microsoft.com/office/powerpoint/2010/main" val="2455217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B0B11E3-A6E8-3E49-94CA-36B6F0D6C49C}"/>
              </a:ext>
            </a:extLst>
          </p:cNvPr>
          <p:cNvSpPr>
            <a:spLocks noGrp="1"/>
          </p:cNvSpPr>
          <p:nvPr>
            <p:ph idx="1"/>
          </p:nvPr>
        </p:nvSpPr>
        <p:spPr>
          <a:xfrm>
            <a:off x="676533" y="1417241"/>
            <a:ext cx="10838935" cy="5008274"/>
          </a:xfrm>
        </p:spPr>
        <p:txBody>
          <a:bodyPr>
            <a:noAutofit/>
          </a:bodyPr>
          <a:lstStyle/>
          <a:p>
            <a:pPr marL="0" indent="0" algn="ctr">
              <a:buNone/>
            </a:pPr>
            <a:r>
              <a:rPr lang="en-US" sz="4800" dirty="0">
                <a:solidFill>
                  <a:srgbClr val="EFAE3F"/>
                </a:solidFill>
                <a:latin typeface="Cochin" panose="02000603020000020003" pitchFamily="2" charset="0"/>
              </a:rPr>
              <a:t>This King Revealed!</a:t>
            </a:r>
            <a:endParaRPr lang="en-US" sz="3600" dirty="0">
              <a:solidFill>
                <a:srgbClr val="EFAE3F"/>
              </a:solidFill>
              <a:latin typeface="Cochin" panose="02000603020000020003" pitchFamily="2" charset="0"/>
            </a:endParaRPr>
          </a:p>
          <a:p>
            <a:pPr marL="0" indent="0">
              <a:buNone/>
            </a:pPr>
            <a:r>
              <a:rPr lang="en-US" sz="3200" dirty="0">
                <a:solidFill>
                  <a:srgbClr val="EFAE3F"/>
                </a:solidFill>
                <a:latin typeface="Cochin" panose="02000603020000020003" pitchFamily="2" charset="0"/>
              </a:rPr>
              <a:t>Jesus answered, “My kingdom is not of this world. If my kingdom were of this world, my servants would have been fighting, that I might not be delivered over to the Jews. But my kingdom is not from the world.” Then Pilate said to him, “So you are a king?” Jesus answered, “You say that I am a king. For this purpose I was born and for this purpose I have come into the world—to bear witness to the truth. Everyone who is of the truth listens to my voice.”</a:t>
            </a:r>
            <a:endParaRPr lang="en-GB" sz="3200" dirty="0">
              <a:solidFill>
                <a:srgbClr val="EFAE3F"/>
              </a:solidFill>
              <a:latin typeface="Cochin" panose="02000603020000020003" pitchFamily="2" charset="0"/>
            </a:endParaRPr>
          </a:p>
          <a:p>
            <a:pPr marL="0" indent="0">
              <a:buNone/>
            </a:pPr>
            <a:r>
              <a:rPr lang="en-GB" sz="2000" dirty="0">
                <a:solidFill>
                  <a:srgbClr val="EFAE3F"/>
                </a:solidFill>
                <a:latin typeface="Cochin" panose="02000603020000020003" pitchFamily="2" charset="0"/>
              </a:rPr>
              <a:t>John 18:36,37</a:t>
            </a:r>
          </a:p>
          <a:p>
            <a:pPr marL="0" indent="0">
              <a:buNone/>
            </a:pPr>
            <a:endParaRPr lang="en-GB" sz="3600" dirty="0">
              <a:solidFill>
                <a:srgbClr val="EFAE3F"/>
              </a:solidFill>
              <a:latin typeface="Cochin" panose="02000603020000020003" pitchFamily="2" charset="0"/>
            </a:endParaRPr>
          </a:p>
        </p:txBody>
      </p:sp>
    </p:spTree>
    <p:extLst>
      <p:ext uri="{BB962C8B-B14F-4D97-AF65-F5344CB8AC3E}">
        <p14:creationId xmlns:p14="http://schemas.microsoft.com/office/powerpoint/2010/main" val="284128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B0B11E3-A6E8-3E49-94CA-36B6F0D6C49C}"/>
              </a:ext>
            </a:extLst>
          </p:cNvPr>
          <p:cNvSpPr>
            <a:spLocks noGrp="1"/>
          </p:cNvSpPr>
          <p:nvPr>
            <p:ph idx="1"/>
          </p:nvPr>
        </p:nvSpPr>
        <p:spPr>
          <a:xfrm>
            <a:off x="657998" y="914400"/>
            <a:ext cx="10876005" cy="5243051"/>
          </a:xfrm>
        </p:spPr>
        <p:txBody>
          <a:bodyPr>
            <a:noAutofit/>
          </a:bodyPr>
          <a:lstStyle/>
          <a:p>
            <a:pPr marL="0" indent="0" algn="ctr">
              <a:lnSpc>
                <a:spcPct val="120000"/>
              </a:lnSpc>
              <a:buNone/>
            </a:pPr>
            <a:r>
              <a:rPr lang="en-GB" sz="4800" dirty="0">
                <a:solidFill>
                  <a:srgbClr val="EFAE3F"/>
                </a:solidFill>
                <a:latin typeface="Cochin" panose="02000603020000020003" pitchFamily="2" charset="0"/>
              </a:rPr>
              <a:t>This King Ruling!</a:t>
            </a:r>
          </a:p>
          <a:p>
            <a:pPr marL="0" indent="0">
              <a:lnSpc>
                <a:spcPct val="120000"/>
              </a:lnSpc>
              <a:buNone/>
            </a:pPr>
            <a:r>
              <a:rPr lang="en-GB" sz="3200" dirty="0">
                <a:solidFill>
                  <a:srgbClr val="EFAE3F"/>
                </a:solidFill>
                <a:latin typeface="Cochin" panose="02000603020000020003" pitchFamily="2" charset="0"/>
              </a:rPr>
              <a:t>What does His Kingdom look like?</a:t>
            </a:r>
          </a:p>
          <a:p>
            <a:pPr marL="0" indent="0">
              <a:lnSpc>
                <a:spcPct val="120000"/>
              </a:lnSpc>
              <a:buNone/>
            </a:pPr>
            <a:r>
              <a:rPr lang="en-US" sz="3200" dirty="0">
                <a:solidFill>
                  <a:srgbClr val="EFAE3F"/>
                </a:solidFill>
                <a:latin typeface="Cochin" panose="02000603020000020003" pitchFamily="2" charset="0"/>
              </a:rPr>
              <a:t>“For the kingdom of God is not a matter of eating and drinking, but of </a:t>
            </a:r>
            <a:r>
              <a:rPr lang="en-US" sz="3200" b="1" u="sng" dirty="0">
                <a:solidFill>
                  <a:srgbClr val="EFAE3F"/>
                </a:solidFill>
                <a:latin typeface="Cochin" panose="02000603020000020003" pitchFamily="2" charset="0"/>
              </a:rPr>
              <a:t>righteousness</a:t>
            </a:r>
            <a:r>
              <a:rPr lang="en-US" sz="3200" dirty="0">
                <a:solidFill>
                  <a:srgbClr val="EFAE3F"/>
                </a:solidFill>
                <a:latin typeface="Cochin" panose="02000603020000020003" pitchFamily="2" charset="0"/>
              </a:rPr>
              <a:t>, </a:t>
            </a:r>
            <a:r>
              <a:rPr lang="en-US" sz="3200" b="1" u="sng" dirty="0">
                <a:solidFill>
                  <a:srgbClr val="EFAE3F"/>
                </a:solidFill>
                <a:latin typeface="Cochin" panose="02000603020000020003" pitchFamily="2" charset="0"/>
              </a:rPr>
              <a:t>peace</a:t>
            </a:r>
            <a:r>
              <a:rPr lang="en-US" sz="3200" dirty="0">
                <a:solidFill>
                  <a:srgbClr val="EFAE3F"/>
                </a:solidFill>
                <a:latin typeface="Cochin" panose="02000603020000020003" pitchFamily="2" charset="0"/>
              </a:rPr>
              <a:t> and </a:t>
            </a:r>
            <a:r>
              <a:rPr lang="en-US" sz="3200" b="1" u="sng" dirty="0">
                <a:solidFill>
                  <a:srgbClr val="EFAE3F"/>
                </a:solidFill>
                <a:latin typeface="Cochin" panose="02000603020000020003" pitchFamily="2" charset="0"/>
              </a:rPr>
              <a:t>joy</a:t>
            </a:r>
            <a:r>
              <a:rPr lang="en-US" sz="3200" dirty="0">
                <a:solidFill>
                  <a:srgbClr val="EFAE3F"/>
                </a:solidFill>
                <a:latin typeface="Cochin" panose="02000603020000020003" pitchFamily="2" charset="0"/>
              </a:rPr>
              <a:t> in the Holy Spirit…” Romans 14:17</a:t>
            </a:r>
          </a:p>
          <a:p>
            <a:pPr marL="0" indent="0">
              <a:lnSpc>
                <a:spcPct val="120000"/>
              </a:lnSpc>
              <a:buNone/>
            </a:pPr>
            <a:endParaRPr lang="en-US" sz="1600" dirty="0">
              <a:solidFill>
                <a:srgbClr val="EFAE3F"/>
              </a:solidFill>
              <a:latin typeface="Cochin" panose="02000603020000020003" pitchFamily="2" charset="0"/>
            </a:endParaRPr>
          </a:p>
          <a:p>
            <a:pPr marL="0" indent="0">
              <a:lnSpc>
                <a:spcPct val="120000"/>
              </a:lnSpc>
              <a:buNone/>
            </a:pPr>
            <a:r>
              <a:rPr lang="en-GB" sz="3200" dirty="0">
                <a:solidFill>
                  <a:srgbClr val="EFAE3F"/>
                </a:solidFill>
                <a:latin typeface="Cochin" panose="02000603020000020003" pitchFamily="2" charset="0"/>
              </a:rPr>
              <a:t>Being in right relationship with God, being filled with His peace &amp; being filled with His joy. </a:t>
            </a:r>
          </a:p>
        </p:txBody>
      </p:sp>
    </p:spTree>
    <p:extLst>
      <p:ext uri="{BB962C8B-B14F-4D97-AF65-F5344CB8AC3E}">
        <p14:creationId xmlns:p14="http://schemas.microsoft.com/office/powerpoint/2010/main" val="2658837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B0B11E3-A6E8-3E49-94CA-36B6F0D6C49C}"/>
              </a:ext>
            </a:extLst>
          </p:cNvPr>
          <p:cNvSpPr>
            <a:spLocks noGrp="1"/>
          </p:cNvSpPr>
          <p:nvPr>
            <p:ph idx="1"/>
          </p:nvPr>
        </p:nvSpPr>
        <p:spPr>
          <a:xfrm>
            <a:off x="639462" y="309716"/>
            <a:ext cx="10913076" cy="6164826"/>
          </a:xfrm>
        </p:spPr>
        <p:txBody>
          <a:bodyPr>
            <a:noAutofit/>
          </a:bodyPr>
          <a:lstStyle/>
          <a:p>
            <a:pPr marL="0" indent="0" algn="ctr">
              <a:lnSpc>
                <a:spcPct val="120000"/>
              </a:lnSpc>
              <a:buNone/>
            </a:pPr>
            <a:r>
              <a:rPr lang="en-GB" sz="4400" dirty="0">
                <a:solidFill>
                  <a:srgbClr val="EFAE3F"/>
                </a:solidFill>
                <a:latin typeface="Cochin" panose="02000603020000020003" pitchFamily="2" charset="0"/>
              </a:rPr>
              <a:t>Peace</a:t>
            </a:r>
            <a:r>
              <a:rPr lang="en-GB" dirty="0">
                <a:solidFill>
                  <a:srgbClr val="EFAE3F"/>
                </a:solidFill>
                <a:latin typeface="Cochin" panose="02000603020000020003" pitchFamily="2" charset="0"/>
              </a:rPr>
              <a:t> – </a:t>
            </a:r>
            <a:r>
              <a:rPr lang="en-GB" sz="3200" dirty="0">
                <a:solidFill>
                  <a:schemeClr val="accent1">
                    <a:lumMod val="40000"/>
                    <a:lumOff val="60000"/>
                  </a:schemeClr>
                </a:solidFill>
                <a:latin typeface="Cochin" panose="02000603020000020003" pitchFamily="2" charset="0"/>
              </a:rPr>
              <a:t>“</a:t>
            </a:r>
            <a:r>
              <a:rPr lang="en-GB" sz="3200" b="1" dirty="0">
                <a:solidFill>
                  <a:schemeClr val="accent1">
                    <a:lumMod val="40000"/>
                    <a:lumOff val="60000"/>
                  </a:schemeClr>
                </a:solidFill>
                <a:latin typeface="Cochin" panose="02000603020000020003" pitchFamily="2" charset="0"/>
              </a:rPr>
              <a:t>My peace I give you</a:t>
            </a:r>
            <a:r>
              <a:rPr lang="en-GB" sz="3200" dirty="0">
                <a:solidFill>
                  <a:schemeClr val="accent1">
                    <a:lumMod val="40000"/>
                    <a:lumOff val="60000"/>
                  </a:schemeClr>
                </a:solidFill>
                <a:latin typeface="Cochin" panose="02000603020000020003" pitchFamily="2" charset="0"/>
              </a:rPr>
              <a:t>.”</a:t>
            </a:r>
            <a:endParaRPr lang="en-GB" sz="2000" dirty="0">
              <a:solidFill>
                <a:srgbClr val="EFAE3F"/>
              </a:solidFill>
              <a:latin typeface="Cochin" panose="02000603020000020003" pitchFamily="2" charset="0"/>
            </a:endParaRPr>
          </a:p>
          <a:p>
            <a:pPr marL="0" indent="0">
              <a:lnSpc>
                <a:spcPct val="120000"/>
              </a:lnSpc>
              <a:buNone/>
            </a:pPr>
            <a:r>
              <a:rPr lang="en-GB" b="1" dirty="0">
                <a:solidFill>
                  <a:schemeClr val="accent5">
                    <a:lumMod val="40000"/>
                    <a:lumOff val="60000"/>
                  </a:schemeClr>
                </a:solidFill>
                <a:latin typeface="Cochin" panose="02000603020000020003" pitchFamily="2" charset="0"/>
              </a:rPr>
              <a:t>With God </a:t>
            </a:r>
            <a:r>
              <a:rPr lang="en-GB" dirty="0">
                <a:solidFill>
                  <a:srgbClr val="EFAE3F"/>
                </a:solidFill>
                <a:latin typeface="Cochin" panose="02000603020000020003" pitchFamily="2" charset="0"/>
              </a:rPr>
              <a:t>– “Therefore, since we have been justified through faith, </a:t>
            </a:r>
            <a:r>
              <a:rPr lang="en-GB" b="1" dirty="0">
                <a:solidFill>
                  <a:schemeClr val="accent5">
                    <a:lumMod val="40000"/>
                    <a:lumOff val="60000"/>
                  </a:schemeClr>
                </a:solidFill>
                <a:latin typeface="Cochin" panose="02000603020000020003" pitchFamily="2" charset="0"/>
              </a:rPr>
              <a:t>we have peace with God</a:t>
            </a:r>
            <a:r>
              <a:rPr lang="en-GB" dirty="0">
                <a:solidFill>
                  <a:schemeClr val="accent5">
                    <a:lumMod val="40000"/>
                    <a:lumOff val="60000"/>
                  </a:schemeClr>
                </a:solidFill>
                <a:latin typeface="Cochin" panose="02000603020000020003" pitchFamily="2" charset="0"/>
              </a:rPr>
              <a:t> </a:t>
            </a:r>
            <a:r>
              <a:rPr lang="en-GB" dirty="0">
                <a:solidFill>
                  <a:srgbClr val="EFAE3F"/>
                </a:solidFill>
                <a:latin typeface="Cochin" panose="02000603020000020003" pitchFamily="2" charset="0"/>
              </a:rPr>
              <a:t>through our Lord Jesus Christ.” Romans 5:1</a:t>
            </a:r>
          </a:p>
          <a:p>
            <a:pPr marL="0" indent="0">
              <a:lnSpc>
                <a:spcPct val="120000"/>
              </a:lnSpc>
              <a:buNone/>
            </a:pPr>
            <a:endParaRPr lang="en-GB" sz="1800" dirty="0">
              <a:solidFill>
                <a:srgbClr val="EFAE3F"/>
              </a:solidFill>
              <a:latin typeface="Cochin" panose="02000603020000020003" pitchFamily="2" charset="0"/>
            </a:endParaRPr>
          </a:p>
          <a:p>
            <a:pPr marL="0" indent="0">
              <a:lnSpc>
                <a:spcPct val="120000"/>
              </a:lnSpc>
              <a:buNone/>
            </a:pPr>
            <a:r>
              <a:rPr lang="en-GB" sz="2400" b="1" dirty="0">
                <a:solidFill>
                  <a:schemeClr val="accent5">
                    <a:lumMod val="40000"/>
                    <a:lumOff val="60000"/>
                  </a:schemeClr>
                </a:solidFill>
                <a:latin typeface="Cochin" panose="02000603020000020003" pitchFamily="2" charset="0"/>
              </a:rPr>
              <a:t>With Others </a:t>
            </a:r>
            <a:r>
              <a:rPr lang="en-GB" sz="2400" dirty="0">
                <a:solidFill>
                  <a:srgbClr val="EFAE3F"/>
                </a:solidFill>
                <a:latin typeface="Cochin" panose="02000603020000020003" pitchFamily="2" charset="0"/>
              </a:rPr>
              <a:t>– “</a:t>
            </a:r>
            <a:r>
              <a:rPr lang="en-US" sz="2400" dirty="0">
                <a:solidFill>
                  <a:srgbClr val="EFAE3F"/>
                </a:solidFill>
                <a:latin typeface="Cochin" panose="02000603020000020003" pitchFamily="2" charset="0"/>
              </a:rPr>
              <a:t>And let the peace of Christ rule in your hearts, to which indeed you were called </a:t>
            </a:r>
            <a:r>
              <a:rPr lang="en-US" sz="2400" b="1" dirty="0">
                <a:solidFill>
                  <a:srgbClr val="EFAE3F"/>
                </a:solidFill>
                <a:latin typeface="Cochin" panose="02000603020000020003" pitchFamily="2" charset="0"/>
              </a:rPr>
              <a:t>in one body</a:t>
            </a:r>
            <a:r>
              <a:rPr lang="en-US" sz="2400" dirty="0">
                <a:solidFill>
                  <a:srgbClr val="EFAE3F"/>
                </a:solidFill>
                <a:latin typeface="Cochin" panose="02000603020000020003" pitchFamily="2" charset="0"/>
              </a:rPr>
              <a:t>. And be thankful.” Colossians 3:15 - See also Romans 12:18</a:t>
            </a:r>
            <a:endParaRPr lang="en-GB" sz="2400" dirty="0">
              <a:solidFill>
                <a:srgbClr val="EFAE3F"/>
              </a:solidFill>
              <a:latin typeface="Cochin" panose="02000603020000020003" pitchFamily="2" charset="0"/>
            </a:endParaRPr>
          </a:p>
          <a:p>
            <a:pPr marL="0" indent="0">
              <a:lnSpc>
                <a:spcPct val="120000"/>
              </a:lnSpc>
              <a:buNone/>
            </a:pPr>
            <a:endParaRPr lang="en-GB" sz="1800" dirty="0">
              <a:solidFill>
                <a:srgbClr val="EFAE3F"/>
              </a:solidFill>
              <a:latin typeface="Cochin" panose="02000603020000020003" pitchFamily="2" charset="0"/>
            </a:endParaRPr>
          </a:p>
          <a:p>
            <a:pPr marL="0" indent="0">
              <a:lnSpc>
                <a:spcPct val="120000"/>
              </a:lnSpc>
              <a:buNone/>
            </a:pPr>
            <a:r>
              <a:rPr lang="en-GB" sz="2400" b="1" dirty="0">
                <a:solidFill>
                  <a:schemeClr val="accent5">
                    <a:lumMod val="40000"/>
                    <a:lumOff val="60000"/>
                  </a:schemeClr>
                </a:solidFill>
                <a:latin typeface="Cochin" panose="02000603020000020003" pitchFamily="2" charset="0"/>
              </a:rPr>
              <a:t>Within Ourselves</a:t>
            </a:r>
            <a:r>
              <a:rPr lang="en-GB" sz="2400" dirty="0">
                <a:solidFill>
                  <a:srgbClr val="EFAE3F"/>
                </a:solidFill>
                <a:latin typeface="Cochin" panose="02000603020000020003" pitchFamily="2" charset="0"/>
              </a:rPr>
              <a:t> – “</a:t>
            </a:r>
            <a:r>
              <a:rPr lang="en-US" sz="2400" dirty="0">
                <a:solidFill>
                  <a:srgbClr val="EFAE3F"/>
                </a:solidFill>
                <a:latin typeface="Cochin" panose="02000603020000020003" pitchFamily="2" charset="0"/>
              </a:rPr>
              <a:t>Do not be anxious about anything, but in everything by prayer and supplication with thanksgiving let your requests be made known to God. And the peace of God, which surpasses all understanding, </a:t>
            </a:r>
            <a:r>
              <a:rPr lang="en-US" sz="2400" b="1" dirty="0">
                <a:solidFill>
                  <a:schemeClr val="accent5">
                    <a:lumMod val="40000"/>
                    <a:lumOff val="60000"/>
                  </a:schemeClr>
                </a:solidFill>
                <a:latin typeface="Cochin" panose="02000603020000020003" pitchFamily="2" charset="0"/>
              </a:rPr>
              <a:t>will guard your hearts and your minds</a:t>
            </a:r>
            <a:r>
              <a:rPr lang="en-US" sz="2400" dirty="0">
                <a:solidFill>
                  <a:srgbClr val="EFAE3F"/>
                </a:solidFill>
                <a:latin typeface="Cochin" panose="02000603020000020003" pitchFamily="2" charset="0"/>
              </a:rPr>
              <a:t> in Christ Jesus. Philippians 4:6,7</a:t>
            </a:r>
            <a:endParaRPr lang="en-GB" sz="1400" dirty="0">
              <a:solidFill>
                <a:srgbClr val="EFAE3F"/>
              </a:solidFill>
              <a:latin typeface="Cochin" panose="02000603020000020003" pitchFamily="2" charset="0"/>
            </a:endParaRPr>
          </a:p>
          <a:p>
            <a:pPr marL="0" indent="0">
              <a:lnSpc>
                <a:spcPct val="120000"/>
              </a:lnSpc>
              <a:buNone/>
            </a:pPr>
            <a:endParaRPr lang="en-GB" sz="1200" dirty="0">
              <a:solidFill>
                <a:srgbClr val="EFAE3F"/>
              </a:solidFill>
              <a:latin typeface="Cochin" panose="02000603020000020003" pitchFamily="2" charset="0"/>
            </a:endParaRPr>
          </a:p>
        </p:txBody>
      </p:sp>
    </p:spTree>
    <p:extLst>
      <p:ext uri="{BB962C8B-B14F-4D97-AF65-F5344CB8AC3E}">
        <p14:creationId xmlns:p14="http://schemas.microsoft.com/office/powerpoint/2010/main" val="120429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B0B11E3-A6E8-3E49-94CA-36B6F0D6C49C}"/>
              </a:ext>
            </a:extLst>
          </p:cNvPr>
          <p:cNvSpPr>
            <a:spLocks noGrp="1"/>
          </p:cNvSpPr>
          <p:nvPr>
            <p:ph idx="1"/>
          </p:nvPr>
        </p:nvSpPr>
        <p:spPr>
          <a:xfrm>
            <a:off x="620927" y="309716"/>
            <a:ext cx="10950146" cy="6164826"/>
          </a:xfrm>
        </p:spPr>
        <p:txBody>
          <a:bodyPr>
            <a:noAutofit/>
          </a:bodyPr>
          <a:lstStyle/>
          <a:p>
            <a:pPr marL="0" indent="0" algn="ctr">
              <a:lnSpc>
                <a:spcPct val="100000"/>
              </a:lnSpc>
              <a:buNone/>
            </a:pPr>
            <a:r>
              <a:rPr lang="en-GB" sz="4000" b="1" dirty="0">
                <a:solidFill>
                  <a:srgbClr val="EFAE3F"/>
                </a:solidFill>
                <a:latin typeface="Cochin" panose="02000603020000020003" pitchFamily="2" charset="0"/>
              </a:rPr>
              <a:t>Joy</a:t>
            </a:r>
          </a:p>
          <a:p>
            <a:pPr marL="0" indent="0" algn="ctr">
              <a:lnSpc>
                <a:spcPct val="100000"/>
              </a:lnSpc>
              <a:buNone/>
            </a:pPr>
            <a:r>
              <a:rPr lang="en-GB" sz="4000" dirty="0">
                <a:solidFill>
                  <a:schemeClr val="accent1">
                    <a:lumMod val="40000"/>
                    <a:lumOff val="60000"/>
                  </a:schemeClr>
                </a:solidFill>
                <a:latin typeface="Cochin" panose="02000603020000020003" pitchFamily="2" charset="0"/>
              </a:rPr>
              <a:t>“</a:t>
            </a:r>
            <a:r>
              <a:rPr lang="en-US" sz="2400" b="1" dirty="0">
                <a:solidFill>
                  <a:schemeClr val="accent1">
                    <a:lumMod val="40000"/>
                    <a:lumOff val="60000"/>
                  </a:schemeClr>
                </a:solidFill>
                <a:latin typeface="Cochin" panose="02000603020000020003" pitchFamily="2" charset="0"/>
              </a:rPr>
              <a:t>that my joy may be in you, and that your joy may be full.”</a:t>
            </a:r>
            <a:endParaRPr lang="en-GB" sz="3600" dirty="0">
              <a:solidFill>
                <a:srgbClr val="EFAE3F"/>
              </a:solidFill>
              <a:latin typeface="Cochin" panose="02000603020000020003" pitchFamily="2" charset="0"/>
            </a:endParaRPr>
          </a:p>
          <a:p>
            <a:pPr marL="0" indent="0">
              <a:lnSpc>
                <a:spcPct val="100000"/>
              </a:lnSpc>
              <a:buNone/>
            </a:pPr>
            <a:endParaRPr lang="en-US" sz="1200" dirty="0">
              <a:solidFill>
                <a:srgbClr val="EFAE3F"/>
              </a:solidFill>
              <a:latin typeface="Cochin" panose="02000603020000020003" pitchFamily="2" charset="0"/>
            </a:endParaRPr>
          </a:p>
          <a:p>
            <a:pPr marL="0" indent="0">
              <a:lnSpc>
                <a:spcPct val="100000"/>
              </a:lnSpc>
              <a:buNone/>
            </a:pPr>
            <a:r>
              <a:rPr lang="en-US" sz="3200" dirty="0">
                <a:solidFill>
                  <a:srgbClr val="EFAE3F"/>
                </a:solidFill>
                <a:latin typeface="Cochin" panose="02000603020000020003" pitchFamily="2" charset="0"/>
              </a:rPr>
              <a:t>“Though you have not seen him, you love him. Though you do not now see him, you believe in him and rejoice with </a:t>
            </a:r>
            <a:r>
              <a:rPr lang="en-US" sz="3200" b="1" dirty="0">
                <a:solidFill>
                  <a:schemeClr val="accent1">
                    <a:lumMod val="40000"/>
                    <a:lumOff val="60000"/>
                  </a:schemeClr>
                </a:solidFill>
                <a:latin typeface="Cochin" panose="02000603020000020003" pitchFamily="2" charset="0"/>
              </a:rPr>
              <a:t>joy that is inexpressible and filled with glory</a:t>
            </a:r>
            <a:r>
              <a:rPr lang="en-US" sz="3200" dirty="0">
                <a:solidFill>
                  <a:srgbClr val="EFAE3F"/>
                </a:solidFill>
                <a:latin typeface="Cochin" panose="02000603020000020003" pitchFamily="2" charset="0"/>
              </a:rPr>
              <a:t>, obtaining the outcome of your faith, the salvation of your souls.</a:t>
            </a:r>
          </a:p>
          <a:p>
            <a:pPr marL="0" indent="0">
              <a:lnSpc>
                <a:spcPct val="100000"/>
              </a:lnSpc>
              <a:buNone/>
            </a:pPr>
            <a:r>
              <a:rPr lang="en-US" sz="2400" dirty="0">
                <a:solidFill>
                  <a:srgbClr val="EFAE3F"/>
                </a:solidFill>
                <a:latin typeface="Cochin" panose="02000603020000020003" pitchFamily="2" charset="0"/>
              </a:rPr>
              <a:t>1 Peter 1:8-9</a:t>
            </a:r>
          </a:p>
          <a:p>
            <a:pPr marL="0" indent="0">
              <a:lnSpc>
                <a:spcPct val="100000"/>
              </a:lnSpc>
              <a:buNone/>
            </a:pPr>
            <a:endParaRPr lang="en-GB" sz="1200" dirty="0">
              <a:solidFill>
                <a:srgbClr val="EFAE3F"/>
              </a:solidFill>
              <a:latin typeface="Cochin" panose="02000603020000020003" pitchFamily="2" charset="0"/>
            </a:endParaRPr>
          </a:p>
          <a:p>
            <a:pPr marL="0" indent="0">
              <a:lnSpc>
                <a:spcPct val="100000"/>
              </a:lnSpc>
              <a:buNone/>
            </a:pPr>
            <a:r>
              <a:rPr lang="en-GB" sz="3200" dirty="0">
                <a:solidFill>
                  <a:srgbClr val="EFAE3F"/>
                </a:solidFill>
                <a:latin typeface="Cochin" panose="02000603020000020003" pitchFamily="2" charset="0"/>
              </a:rPr>
              <a:t>“For the joy of the Lord is your strength.” </a:t>
            </a:r>
          </a:p>
          <a:p>
            <a:pPr marL="0" indent="0">
              <a:lnSpc>
                <a:spcPct val="100000"/>
              </a:lnSpc>
              <a:buNone/>
            </a:pPr>
            <a:r>
              <a:rPr lang="en-GB" sz="2000" dirty="0">
                <a:solidFill>
                  <a:srgbClr val="EFAE3F"/>
                </a:solidFill>
                <a:latin typeface="Cochin" panose="02000603020000020003" pitchFamily="2" charset="0"/>
              </a:rPr>
              <a:t>Nehemiah 8:10</a:t>
            </a:r>
            <a:endParaRPr lang="en-GB" sz="3600" dirty="0">
              <a:solidFill>
                <a:srgbClr val="EFAE3F"/>
              </a:solidFill>
              <a:latin typeface="Cochin" panose="02000603020000020003" pitchFamily="2" charset="0"/>
            </a:endParaRPr>
          </a:p>
        </p:txBody>
      </p:sp>
    </p:spTree>
    <p:extLst>
      <p:ext uri="{BB962C8B-B14F-4D97-AF65-F5344CB8AC3E}">
        <p14:creationId xmlns:p14="http://schemas.microsoft.com/office/powerpoint/2010/main" val="1001748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B0B11E3-A6E8-3E49-94CA-36B6F0D6C49C}"/>
              </a:ext>
            </a:extLst>
          </p:cNvPr>
          <p:cNvSpPr>
            <a:spLocks noGrp="1"/>
          </p:cNvSpPr>
          <p:nvPr>
            <p:ph idx="1"/>
          </p:nvPr>
        </p:nvSpPr>
        <p:spPr>
          <a:xfrm>
            <a:off x="546787" y="902042"/>
            <a:ext cx="11098427" cy="5572499"/>
          </a:xfrm>
        </p:spPr>
        <p:txBody>
          <a:bodyPr>
            <a:noAutofit/>
          </a:bodyPr>
          <a:lstStyle/>
          <a:p>
            <a:pPr marL="0" indent="0" algn="ctr">
              <a:lnSpc>
                <a:spcPct val="100000"/>
              </a:lnSpc>
              <a:buNone/>
            </a:pPr>
            <a:r>
              <a:rPr lang="en-GB" sz="4000" b="1" dirty="0">
                <a:solidFill>
                  <a:srgbClr val="EFAE3F"/>
                </a:solidFill>
                <a:latin typeface="Cochin" panose="02000603020000020003" pitchFamily="2" charset="0"/>
              </a:rPr>
              <a:t>Righteousness</a:t>
            </a:r>
          </a:p>
          <a:p>
            <a:pPr marL="0" indent="0">
              <a:lnSpc>
                <a:spcPct val="100000"/>
              </a:lnSpc>
              <a:buNone/>
            </a:pPr>
            <a:endParaRPr lang="en-GB" sz="2400" dirty="0">
              <a:solidFill>
                <a:srgbClr val="EFAE3F"/>
              </a:solidFill>
              <a:latin typeface="Cochin" panose="02000603020000020003" pitchFamily="2" charset="0"/>
            </a:endParaRPr>
          </a:p>
          <a:p>
            <a:pPr marL="0" indent="0">
              <a:lnSpc>
                <a:spcPct val="100000"/>
              </a:lnSpc>
              <a:buNone/>
            </a:pPr>
            <a:r>
              <a:rPr lang="en-GB" sz="3200" dirty="0">
                <a:solidFill>
                  <a:srgbClr val="EFAE3F"/>
                </a:solidFill>
                <a:latin typeface="Cochin" panose="02000603020000020003" pitchFamily="2" charset="0"/>
              </a:rPr>
              <a:t>It is only possible to experience the peace &amp; joy we have considered through being brought into right relationship with God. </a:t>
            </a:r>
          </a:p>
          <a:p>
            <a:pPr marL="0" indent="0">
              <a:lnSpc>
                <a:spcPct val="100000"/>
              </a:lnSpc>
              <a:buNone/>
            </a:pPr>
            <a:endParaRPr lang="en-GB" sz="3200" dirty="0">
              <a:solidFill>
                <a:srgbClr val="EFAE3F"/>
              </a:solidFill>
              <a:latin typeface="Cochin" panose="02000603020000020003" pitchFamily="2" charset="0"/>
            </a:endParaRPr>
          </a:p>
          <a:p>
            <a:pPr marL="0" indent="0">
              <a:lnSpc>
                <a:spcPct val="100000"/>
              </a:lnSpc>
              <a:buNone/>
            </a:pPr>
            <a:r>
              <a:rPr lang="en-GB" sz="3200" dirty="0">
                <a:solidFill>
                  <a:srgbClr val="EFAE3F"/>
                </a:solidFill>
                <a:latin typeface="Cochin" panose="02000603020000020003" pitchFamily="2" charset="0"/>
              </a:rPr>
              <a:t>“This righteousness from God comes </a:t>
            </a:r>
            <a:r>
              <a:rPr lang="en-GB" sz="3200" b="1" dirty="0">
                <a:solidFill>
                  <a:schemeClr val="accent1">
                    <a:lumMod val="40000"/>
                    <a:lumOff val="60000"/>
                  </a:schemeClr>
                </a:solidFill>
                <a:latin typeface="Cochin" panose="02000603020000020003" pitchFamily="2" charset="0"/>
              </a:rPr>
              <a:t>through faith in Jesus Christ</a:t>
            </a:r>
            <a:r>
              <a:rPr lang="en-GB" sz="3200" dirty="0">
                <a:solidFill>
                  <a:srgbClr val="EFAE3F"/>
                </a:solidFill>
                <a:latin typeface="Cochin" panose="02000603020000020003" pitchFamily="2" charset="0"/>
              </a:rPr>
              <a:t> to all who believe. There is no difference, for all have sinned and fall short of the glory of God…”</a:t>
            </a:r>
          </a:p>
          <a:p>
            <a:pPr marL="0" indent="0">
              <a:lnSpc>
                <a:spcPct val="100000"/>
              </a:lnSpc>
              <a:buNone/>
            </a:pPr>
            <a:r>
              <a:rPr lang="en-GB" sz="2000" dirty="0">
                <a:solidFill>
                  <a:srgbClr val="EFAE3F"/>
                </a:solidFill>
                <a:latin typeface="Cochin" panose="02000603020000020003" pitchFamily="2" charset="0"/>
              </a:rPr>
              <a:t>Romans 3:22-23</a:t>
            </a:r>
          </a:p>
        </p:txBody>
      </p:sp>
    </p:spTree>
    <p:extLst>
      <p:ext uri="{BB962C8B-B14F-4D97-AF65-F5344CB8AC3E}">
        <p14:creationId xmlns:p14="http://schemas.microsoft.com/office/powerpoint/2010/main" val="3692319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B0B11E3-A6E8-3E49-94CA-36B6F0D6C49C}"/>
              </a:ext>
            </a:extLst>
          </p:cNvPr>
          <p:cNvSpPr>
            <a:spLocks noGrp="1"/>
          </p:cNvSpPr>
          <p:nvPr>
            <p:ph idx="1"/>
          </p:nvPr>
        </p:nvSpPr>
        <p:spPr>
          <a:xfrm>
            <a:off x="635343" y="309716"/>
            <a:ext cx="10921314" cy="6164826"/>
          </a:xfrm>
        </p:spPr>
        <p:txBody>
          <a:bodyPr>
            <a:noAutofit/>
          </a:bodyPr>
          <a:lstStyle/>
          <a:p>
            <a:pPr marL="0" indent="0" algn="ctr">
              <a:lnSpc>
                <a:spcPct val="110000"/>
              </a:lnSpc>
              <a:buNone/>
            </a:pPr>
            <a:r>
              <a:rPr lang="en-GB" sz="4800" b="1" dirty="0">
                <a:solidFill>
                  <a:srgbClr val="EFAE3F"/>
                </a:solidFill>
                <a:latin typeface="Cochin" panose="02000603020000020003" pitchFamily="2" charset="0"/>
              </a:rPr>
              <a:t>Prayer for Salvation </a:t>
            </a:r>
            <a:r>
              <a:rPr lang="en-GB" sz="4800" dirty="0">
                <a:solidFill>
                  <a:srgbClr val="EFAE3F"/>
                </a:solidFill>
                <a:latin typeface="Cochin" panose="02000603020000020003" pitchFamily="2" charset="0"/>
              </a:rPr>
              <a:t> </a:t>
            </a:r>
            <a:endParaRPr lang="en-GB" sz="3200" dirty="0">
              <a:solidFill>
                <a:srgbClr val="EFAE3F"/>
              </a:solidFill>
              <a:latin typeface="Cochin" panose="02000603020000020003" pitchFamily="2" charset="0"/>
            </a:endParaRPr>
          </a:p>
          <a:p>
            <a:pPr marL="0" indent="0">
              <a:lnSpc>
                <a:spcPct val="110000"/>
              </a:lnSpc>
              <a:buNone/>
            </a:pPr>
            <a:endParaRPr lang="en-GB" sz="1200" dirty="0">
              <a:solidFill>
                <a:srgbClr val="EFAE3F"/>
              </a:solidFill>
              <a:latin typeface="Cochin" panose="02000603020000020003" pitchFamily="2" charset="0"/>
            </a:endParaRPr>
          </a:p>
          <a:p>
            <a:pPr marL="0" indent="0">
              <a:lnSpc>
                <a:spcPct val="110000"/>
              </a:lnSpc>
              <a:buNone/>
            </a:pPr>
            <a:r>
              <a:rPr lang="en-GB" sz="3200" dirty="0">
                <a:solidFill>
                  <a:srgbClr val="EFAE3F"/>
                </a:solidFill>
                <a:latin typeface="Cochin" panose="02000603020000020003" pitchFamily="2" charset="0"/>
              </a:rPr>
              <a:t>God, I understand that I have been trying to do things my own way. I realise that this approach is never what you desire. I thank you that your Son, Jesus, died on the cross for all my sin and that he rose again to give me new life. I give my myself to you today, right here in this place, I am yours. Come and rule and reign in my life. Thank you so much for the new life you have given me.</a:t>
            </a:r>
            <a:endParaRPr lang="en-US" sz="3600" dirty="0">
              <a:solidFill>
                <a:srgbClr val="EFAE3F"/>
              </a:solidFill>
              <a:latin typeface="Cochin" panose="02000603020000020003" pitchFamily="2" charset="0"/>
            </a:endParaRPr>
          </a:p>
          <a:p>
            <a:pPr marL="0" indent="0">
              <a:lnSpc>
                <a:spcPct val="110000"/>
              </a:lnSpc>
              <a:buNone/>
            </a:pPr>
            <a:r>
              <a:rPr lang="en-US" sz="3600" dirty="0">
                <a:solidFill>
                  <a:srgbClr val="EFAE3F"/>
                </a:solidFill>
                <a:latin typeface="Cochin" panose="02000603020000020003" pitchFamily="2" charset="0"/>
              </a:rPr>
              <a:t>Amen!</a:t>
            </a:r>
            <a:endParaRPr lang="en-GB" sz="3600" dirty="0">
              <a:solidFill>
                <a:srgbClr val="EFAE3F"/>
              </a:solidFill>
              <a:latin typeface="Cochin" panose="02000603020000020003" pitchFamily="2" charset="0"/>
            </a:endParaRPr>
          </a:p>
        </p:txBody>
      </p:sp>
    </p:spTree>
    <p:extLst>
      <p:ext uri="{BB962C8B-B14F-4D97-AF65-F5344CB8AC3E}">
        <p14:creationId xmlns:p14="http://schemas.microsoft.com/office/powerpoint/2010/main" val="7283942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301</TotalTime>
  <Words>643</Words>
  <Application>Microsoft Macintosh PowerPoint</Application>
  <PresentationFormat>Widescreen</PresentationFormat>
  <Paragraphs>42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Cochin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18</cp:revision>
  <dcterms:created xsi:type="dcterms:W3CDTF">2021-11-03T11:18:20Z</dcterms:created>
  <dcterms:modified xsi:type="dcterms:W3CDTF">2021-12-16T16:13:57Z</dcterms:modified>
</cp:coreProperties>
</file>