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8" r:id="rId3"/>
    <p:sldId id="260" r:id="rId4"/>
    <p:sldId id="257"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AE3F"/>
    <a:srgbClr val="D49B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8"/>
  </p:normalViewPr>
  <p:slideViewPr>
    <p:cSldViewPr snapToGrid="0" snapToObjects="1">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FD235-27B2-8C43-BADD-5048BBB9494D}" type="datetimeFigureOut">
              <a:rPr lang="en-GB" smtClean="0"/>
              <a:t>08/12/2021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FD3DC-8D13-3E40-ACBD-9A10925DA1C5}" type="slidenum">
              <a:rPr lang="en-GB" smtClean="0"/>
              <a:t>‹#›</a:t>
            </a:fld>
            <a:endParaRPr lang="en-GB"/>
          </a:p>
        </p:txBody>
      </p:sp>
    </p:spTree>
    <p:extLst>
      <p:ext uri="{BB962C8B-B14F-4D97-AF65-F5344CB8AC3E}">
        <p14:creationId xmlns:p14="http://schemas.microsoft.com/office/powerpoint/2010/main" val="18637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34B152-4A5E-440C-8A1B-3B9EDBA9751F}" type="slidenum">
              <a:rPr lang="en-GB" smtClean="0"/>
              <a:t>4</a:t>
            </a:fld>
            <a:endParaRPr lang="en-GB"/>
          </a:p>
        </p:txBody>
      </p:sp>
    </p:spTree>
    <p:extLst>
      <p:ext uri="{BB962C8B-B14F-4D97-AF65-F5344CB8AC3E}">
        <p14:creationId xmlns:p14="http://schemas.microsoft.com/office/powerpoint/2010/main" val="364559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C5D6-706C-1544-A50A-0C263502E6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112370-7168-254C-9A05-9F3C9A9F7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6919F-6279-514A-A6E0-37797164A9D0}"/>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DFBA0693-BF11-FD47-9187-BBAA4922AE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A8B99-8C9F-804E-8FA2-76287E379A3F}"/>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288163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F7E6-F7A7-A947-BC73-CE2C8E4F51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E3A416-C68F-2A40-BDA0-3558260589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CC3F5D-CAE6-2D46-9B77-EA16B12D7865}"/>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F486C600-E118-CB45-8E35-DD7F6D5BCA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59FD2-8F40-CE4C-8C9E-E556EC3B244E}"/>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59195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EA7A4-D296-E547-9F2C-8532C3D3C4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4DED47-931C-9142-939A-FC55750FFB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653DB-BB88-5845-9743-6584F6721CEE}"/>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CEEC0D04-77EB-884E-A547-B4DBAF413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DC69C-BB61-2F4F-8238-848E58E95688}"/>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406814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37DD-9157-0241-91E0-0F30941FBF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D624AD-363A-BF46-AC10-65A96D1417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B5B360-CF15-7B40-A9D4-E7A420B8634C}"/>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886D5240-565F-8F4E-9DCD-70E202C74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C722B4-F379-FF4D-8609-227813162391}"/>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68453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6962-323A-7547-A695-540D2F814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E8122C-A155-E24B-8188-FCC7CE2AB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C158E8-575E-6F47-829F-560B5AD6D312}"/>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9C3827D8-BEC8-F14A-94B2-5A5168CCFE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A6F81A-5943-5A41-914E-AABD85AA9F73}"/>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329308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76652-AAD5-4E44-9385-B0FAAEB328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F5CDDA-7395-2143-9B1A-8E3A8609AA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FDE5F3-6681-2D46-AC96-CA153BC410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A0DEC2-0DFE-A148-8F7E-D0FA31FFC130}"/>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6" name="Footer Placeholder 5">
            <a:extLst>
              <a:ext uri="{FF2B5EF4-FFF2-40B4-BE49-F238E27FC236}">
                <a16:creationId xmlns:a16="http://schemas.microsoft.com/office/drawing/2014/main" id="{02273A40-C679-BE44-8456-9FACD4381B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E29299-7FB2-024A-810A-969EAF4C036B}"/>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99934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11BE-2C47-0648-BE17-9CBEC9F737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46FC3B-0D3B-9C4F-97CE-10741B88A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64FAE0-0D38-F943-BA99-01D6679256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5D13F1-BDAC-3541-9393-D21A516697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B03932-1188-7E48-8967-827B7A38F7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04DEEB-BD4F-CA4B-BFEE-F02AC5640FD9}"/>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8" name="Footer Placeholder 7">
            <a:extLst>
              <a:ext uri="{FF2B5EF4-FFF2-40B4-BE49-F238E27FC236}">
                <a16:creationId xmlns:a16="http://schemas.microsoft.com/office/drawing/2014/main" id="{05A0E5F3-74B8-EB47-B14F-70F0CFA0E7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BC2BFE-7F18-4E4A-B505-D28BE9FDE8D2}"/>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370152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08D1-D5C1-7F4E-9BBA-C91726DC70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8B27F5-5723-7249-9945-368E8CB3806D}"/>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4" name="Footer Placeholder 3">
            <a:extLst>
              <a:ext uri="{FF2B5EF4-FFF2-40B4-BE49-F238E27FC236}">
                <a16:creationId xmlns:a16="http://schemas.microsoft.com/office/drawing/2014/main" id="{F7EEDD25-0247-CA4A-A758-E441C35725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C4F604-700F-9E48-ABAF-358DFFE4E358}"/>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14201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0A6022-DACF-5B45-B0D2-74644230F53A}"/>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3" name="Footer Placeholder 2">
            <a:extLst>
              <a:ext uri="{FF2B5EF4-FFF2-40B4-BE49-F238E27FC236}">
                <a16:creationId xmlns:a16="http://schemas.microsoft.com/office/drawing/2014/main" id="{8FCAEFAA-2BF7-184C-A22D-EE47EC0A5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985013-FD5E-754A-9CD4-C494D28D9753}"/>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24731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F4053-E5B4-734A-A5B3-6A07C6C2B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D70218-ED68-0F44-9E2B-7E850BFE8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367B23-9402-C949-94D9-1B36212C3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674953-E4F4-8F45-85D3-EB9B89591FA7}"/>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6" name="Footer Placeholder 5">
            <a:extLst>
              <a:ext uri="{FF2B5EF4-FFF2-40B4-BE49-F238E27FC236}">
                <a16:creationId xmlns:a16="http://schemas.microsoft.com/office/drawing/2014/main" id="{8D36260E-EBD6-3F49-B390-20B156BC81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DFB69E-58BC-C447-B0A4-25369E1CDE8D}"/>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147554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FF5C-DE38-124D-B4B4-66D950B4A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623512-64BF-4E47-9825-C6BDE594B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70F618-D97A-224A-88E3-B2B387878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2261AF-D6A1-264C-A601-E5748AE40894}"/>
              </a:ext>
            </a:extLst>
          </p:cNvPr>
          <p:cNvSpPr>
            <a:spLocks noGrp="1"/>
          </p:cNvSpPr>
          <p:nvPr>
            <p:ph type="dt" sz="half" idx="10"/>
          </p:nvPr>
        </p:nvSpPr>
        <p:spPr/>
        <p:txBody>
          <a:bodyPr/>
          <a:lstStyle/>
          <a:p>
            <a:fld id="{6A677B84-CFBE-5C4A-99A9-4981018449BF}" type="datetimeFigureOut">
              <a:rPr lang="en-GB" smtClean="0"/>
              <a:t>08/12/2021</a:t>
            </a:fld>
            <a:endParaRPr lang="en-GB"/>
          </a:p>
        </p:txBody>
      </p:sp>
      <p:sp>
        <p:nvSpPr>
          <p:cNvPr id="6" name="Footer Placeholder 5">
            <a:extLst>
              <a:ext uri="{FF2B5EF4-FFF2-40B4-BE49-F238E27FC236}">
                <a16:creationId xmlns:a16="http://schemas.microsoft.com/office/drawing/2014/main" id="{F5998E5E-C320-5D4D-8FC2-E82744C949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69B05F-A54A-2A42-94F5-D992092D40C2}"/>
              </a:ext>
            </a:extLst>
          </p:cNvPr>
          <p:cNvSpPr>
            <a:spLocks noGrp="1"/>
          </p:cNvSpPr>
          <p:nvPr>
            <p:ph type="sldNum" sz="quarter" idx="12"/>
          </p:nvPr>
        </p:nvSpPr>
        <p:spPr/>
        <p:txBody>
          <a:bodyPr/>
          <a:lstStyle/>
          <a:p>
            <a:fld id="{FE4973CA-96B1-FB4C-96F4-410971FB1699}" type="slidenum">
              <a:rPr lang="en-GB" smtClean="0"/>
              <a:t>‹#›</a:t>
            </a:fld>
            <a:endParaRPr lang="en-GB"/>
          </a:p>
        </p:txBody>
      </p:sp>
    </p:spTree>
    <p:extLst>
      <p:ext uri="{BB962C8B-B14F-4D97-AF65-F5344CB8AC3E}">
        <p14:creationId xmlns:p14="http://schemas.microsoft.com/office/powerpoint/2010/main" val="281618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D117D-1AFD-7D40-9245-22016EEFCA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A1F04F-A862-814D-B7A0-36AC09C4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2D7032-3EEB-3844-8FAA-8A3FF4B54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77B84-CFBE-5C4A-99A9-4981018449BF}" type="datetimeFigureOut">
              <a:rPr lang="en-GB" smtClean="0"/>
              <a:t>08/12/2021</a:t>
            </a:fld>
            <a:endParaRPr lang="en-GB"/>
          </a:p>
        </p:txBody>
      </p:sp>
      <p:sp>
        <p:nvSpPr>
          <p:cNvPr id="5" name="Footer Placeholder 4">
            <a:extLst>
              <a:ext uri="{FF2B5EF4-FFF2-40B4-BE49-F238E27FC236}">
                <a16:creationId xmlns:a16="http://schemas.microsoft.com/office/drawing/2014/main" id="{39792ECD-F2D4-FF45-AA26-7005335C7B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0FC956-A1C1-C54A-8927-2AF8182CD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973CA-96B1-FB4C-96F4-410971FB1699}" type="slidenum">
              <a:rPr lang="en-GB" smtClean="0"/>
              <a:t>‹#›</a:t>
            </a:fld>
            <a:endParaRPr lang="en-GB"/>
          </a:p>
        </p:txBody>
      </p:sp>
    </p:spTree>
    <p:extLst>
      <p:ext uri="{BB962C8B-B14F-4D97-AF65-F5344CB8AC3E}">
        <p14:creationId xmlns:p14="http://schemas.microsoft.com/office/powerpoint/2010/main" val="1073207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56E316-CA0F-2D4E-BD0E-9F30830CAF0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72729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856E3A-79FE-4BE5-8ED1-287A687092A1}"/>
              </a:ext>
            </a:extLst>
          </p:cNvPr>
          <p:cNvSpPr txBox="1"/>
          <p:nvPr/>
        </p:nvSpPr>
        <p:spPr>
          <a:xfrm>
            <a:off x="432816" y="1774937"/>
            <a:ext cx="11326368" cy="646331"/>
          </a:xfrm>
          <a:prstGeom prst="rect">
            <a:avLst/>
          </a:prstGeom>
          <a:noFill/>
        </p:spPr>
        <p:txBody>
          <a:bodyPr wrap="square" rtlCol="0">
            <a:spAutoFit/>
          </a:bodyPr>
          <a:lstStyle/>
          <a:p>
            <a:pPr algn="ctr"/>
            <a:r>
              <a:rPr lang="en-GB" sz="3600" b="1" dirty="0">
                <a:solidFill>
                  <a:srgbClr val="FFC000"/>
                </a:solidFill>
                <a:latin typeface="Cochin" panose="02000603020000020003"/>
              </a:rPr>
              <a:t>REAL LOVE BRINGS </a:t>
            </a:r>
            <a:r>
              <a:rPr lang="en-GB" sz="3600" b="1" dirty="0">
                <a:solidFill>
                  <a:schemeClr val="bg1"/>
                </a:solidFill>
                <a:latin typeface="Cochin" panose="02000603020000020003"/>
              </a:rPr>
              <a:t>HOPE</a:t>
            </a:r>
            <a:r>
              <a:rPr lang="en-GB" sz="3600" b="1" dirty="0">
                <a:solidFill>
                  <a:srgbClr val="FFC000"/>
                </a:solidFill>
                <a:latin typeface="Cochin" panose="02000603020000020003"/>
              </a:rPr>
              <a:t> FOR THE FUTURE</a:t>
            </a:r>
          </a:p>
        </p:txBody>
      </p:sp>
      <p:sp>
        <p:nvSpPr>
          <p:cNvPr id="3" name="TextBox 2">
            <a:extLst>
              <a:ext uri="{FF2B5EF4-FFF2-40B4-BE49-F238E27FC236}">
                <a16:creationId xmlns:a16="http://schemas.microsoft.com/office/drawing/2014/main" id="{9C90DA21-061C-4638-B01E-5E0765FD8D10}"/>
              </a:ext>
            </a:extLst>
          </p:cNvPr>
          <p:cNvSpPr txBox="1"/>
          <p:nvPr/>
        </p:nvSpPr>
        <p:spPr>
          <a:xfrm>
            <a:off x="432816" y="2521174"/>
            <a:ext cx="11326368" cy="3919022"/>
          </a:xfrm>
          <a:prstGeom prst="rect">
            <a:avLst/>
          </a:prstGeom>
          <a:noFill/>
        </p:spPr>
        <p:txBody>
          <a:bodyPr wrap="square" rtlCol="0">
            <a:spAutoFit/>
          </a:bodyPr>
          <a:lstStyle/>
          <a:p>
            <a:pPr>
              <a:spcAft>
                <a:spcPts val="800"/>
              </a:spcAft>
            </a:pPr>
            <a:r>
              <a:rPr lang="en-GB" sz="3200" b="1" baseline="30000" dirty="0">
                <a:solidFill>
                  <a:srgbClr val="FFC000"/>
                </a:solidFill>
                <a:effectLst/>
                <a:latin typeface="Cochin" panose="02000603020000020003"/>
                <a:ea typeface="Calibri" panose="020F0502020204030204" pitchFamily="34" charset="0"/>
                <a:cs typeface="Arial" panose="020B0604020202020204" pitchFamily="34" charset="0"/>
              </a:rPr>
              <a:t>16</a:t>
            </a:r>
            <a:r>
              <a:rPr lang="en-GB" sz="3200" b="1" dirty="0">
                <a:solidFill>
                  <a:srgbClr val="FFC000"/>
                </a:solidFill>
                <a:effectLst/>
                <a:latin typeface="Cochin" panose="02000603020000020003"/>
                <a:ea typeface="Calibri" panose="020F0502020204030204" pitchFamily="34" charset="0"/>
                <a:cs typeface="Arial" panose="020B0604020202020204" pitchFamily="34" charset="0"/>
              </a:rPr>
              <a:t> </a:t>
            </a:r>
            <a:r>
              <a:rPr lang="en-GB" sz="3200" dirty="0">
                <a:solidFill>
                  <a:srgbClr val="FFC000"/>
                </a:solidFill>
                <a:effectLst/>
                <a:latin typeface="Cochin" panose="02000603020000020003"/>
                <a:ea typeface="Calibri" panose="020F0502020204030204" pitchFamily="34" charset="0"/>
                <a:cs typeface="Arial" panose="020B0604020202020204" pitchFamily="34" charset="0"/>
              </a:rPr>
              <a:t>For the Lord himself will descend from heaven with a cry of command, with the voice of an archangel, and with the sound of the trumpet of God. And the dead in Christ will rise first. </a:t>
            </a:r>
            <a:r>
              <a:rPr lang="en-GB" sz="3200" b="1" baseline="30000" dirty="0">
                <a:solidFill>
                  <a:srgbClr val="FFC000"/>
                </a:solidFill>
                <a:latin typeface="Cochin" panose="02000603020000020003"/>
                <a:cs typeface="Arial" panose="020B0604020202020204" pitchFamily="34" charset="0"/>
              </a:rPr>
              <a:t>17</a:t>
            </a:r>
            <a:r>
              <a:rPr lang="en-GB" sz="3200" b="1" dirty="0">
                <a:solidFill>
                  <a:srgbClr val="FFC000"/>
                </a:solidFill>
                <a:effectLst/>
                <a:latin typeface="Cochin" panose="02000603020000020003"/>
                <a:ea typeface="Calibri" panose="020F0502020204030204" pitchFamily="34" charset="0"/>
                <a:cs typeface="Arial" panose="020B0604020202020204" pitchFamily="34" charset="0"/>
              </a:rPr>
              <a:t> </a:t>
            </a:r>
            <a:r>
              <a:rPr lang="en-GB" sz="3200" dirty="0">
                <a:solidFill>
                  <a:srgbClr val="FFC000"/>
                </a:solidFill>
                <a:effectLst/>
                <a:latin typeface="Cochin" panose="02000603020000020003"/>
                <a:ea typeface="Calibri" panose="020F0502020204030204" pitchFamily="34" charset="0"/>
                <a:cs typeface="Arial" panose="020B0604020202020204" pitchFamily="34" charset="0"/>
              </a:rPr>
              <a:t>Then we who are alive, who are left, will be caught up together with them in the clouds to meet the Lord in the air, and so we will always be with the Lord. </a:t>
            </a:r>
            <a:r>
              <a:rPr lang="en-GB" sz="3200" b="1" baseline="30000" dirty="0">
                <a:solidFill>
                  <a:srgbClr val="FFC000"/>
                </a:solidFill>
                <a:latin typeface="Cochin" panose="02000603020000020003"/>
                <a:cs typeface="Arial" panose="020B0604020202020204" pitchFamily="34" charset="0"/>
              </a:rPr>
              <a:t>18</a:t>
            </a:r>
            <a:r>
              <a:rPr lang="en-GB" sz="3200" b="1" dirty="0">
                <a:solidFill>
                  <a:srgbClr val="FFC000"/>
                </a:solidFill>
                <a:effectLst/>
                <a:latin typeface="Cochin" panose="02000603020000020003"/>
                <a:ea typeface="Calibri" panose="020F0502020204030204" pitchFamily="34" charset="0"/>
                <a:cs typeface="Arial" panose="020B0604020202020204" pitchFamily="34" charset="0"/>
              </a:rPr>
              <a:t> </a:t>
            </a:r>
            <a:r>
              <a:rPr lang="en-GB" sz="3200" dirty="0">
                <a:solidFill>
                  <a:srgbClr val="FFC000"/>
                </a:solidFill>
                <a:effectLst/>
                <a:latin typeface="Cochin" panose="02000603020000020003"/>
                <a:ea typeface="Calibri" panose="020F0502020204030204" pitchFamily="34" charset="0"/>
                <a:cs typeface="Arial" panose="020B0604020202020204" pitchFamily="34" charset="0"/>
              </a:rPr>
              <a:t>Therefore encourage one another with these words.</a:t>
            </a:r>
          </a:p>
          <a:p>
            <a:pPr>
              <a:spcAft>
                <a:spcPts val="800"/>
              </a:spcAft>
            </a:pPr>
            <a:r>
              <a:rPr lang="en-US" dirty="0">
                <a:solidFill>
                  <a:srgbClr val="FFC000"/>
                </a:solidFill>
                <a:latin typeface="Cochin" panose="02000603020000020003"/>
                <a:ea typeface="Calibri" panose="020F0502020204030204" pitchFamily="34" charset="0"/>
                <a:cs typeface="Arial" panose="020B0604020202020204" pitchFamily="34" charset="0"/>
              </a:rPr>
              <a:t>1 Thessalonians 4v16-18</a:t>
            </a:r>
            <a:endParaRPr lang="en-GB" dirty="0">
              <a:solidFill>
                <a:srgbClr val="FFC000"/>
              </a:solidFill>
              <a:latin typeface="Cochin" panose="02000603020000020003"/>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668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BED380-8673-4CA8-BB89-78468F6E93E4}"/>
              </a:ext>
            </a:extLst>
          </p:cNvPr>
          <p:cNvSpPr>
            <a:spLocks noGrp="1"/>
          </p:cNvSpPr>
          <p:nvPr>
            <p:ph idx="1"/>
          </p:nvPr>
        </p:nvSpPr>
        <p:spPr>
          <a:xfrm>
            <a:off x="475488" y="944343"/>
            <a:ext cx="11289791" cy="5678129"/>
          </a:xfrm>
        </p:spPr>
        <p:txBody>
          <a:bodyPr>
            <a:noAutofit/>
          </a:bodyPr>
          <a:lstStyle/>
          <a:p>
            <a:pPr marL="0" indent="0">
              <a:buNone/>
            </a:pPr>
            <a:r>
              <a:rPr lang="en-GB" b="1" dirty="0">
                <a:solidFill>
                  <a:srgbClr val="FFC000"/>
                </a:solidFill>
                <a:latin typeface="Cochin"/>
              </a:rPr>
              <a:t>LOVE MADE VISIBLE </a:t>
            </a:r>
            <a:r>
              <a:rPr lang="en-GB" sz="2400" dirty="0">
                <a:solidFill>
                  <a:srgbClr val="FFC000"/>
                </a:solidFill>
                <a:latin typeface="Cochin"/>
              </a:rPr>
              <a:t>- </a:t>
            </a:r>
            <a:r>
              <a:rPr lang="en-US" sz="2400" dirty="0">
                <a:solidFill>
                  <a:srgbClr val="FFC000"/>
                </a:solidFill>
                <a:effectLst/>
                <a:latin typeface="Cochin"/>
                <a:ea typeface="Calibri" panose="020F0502020204030204" pitchFamily="34" charset="0"/>
                <a:cs typeface="Arial" panose="020B0604020202020204" pitchFamily="34" charset="0"/>
              </a:rPr>
              <a:t>How often do we really consider what it took for God to send His Son down to earth from Heaven? </a:t>
            </a:r>
          </a:p>
          <a:p>
            <a:pPr marL="0" indent="0">
              <a:buNone/>
            </a:pPr>
            <a:endParaRPr lang="en-US" sz="1800" dirty="0">
              <a:solidFill>
                <a:srgbClr val="FFC000"/>
              </a:solidFill>
              <a:effectLst/>
              <a:latin typeface="Cochin"/>
              <a:ea typeface="Calibri" panose="020F0502020204030204" pitchFamily="34" charset="0"/>
              <a:cs typeface="Arial" panose="020B0604020202020204" pitchFamily="34" charset="0"/>
            </a:endParaRPr>
          </a:p>
          <a:p>
            <a:pPr marL="0" indent="0">
              <a:buNone/>
            </a:pPr>
            <a:r>
              <a:rPr lang="en-US" b="1" dirty="0">
                <a:solidFill>
                  <a:srgbClr val="FFC000"/>
                </a:solidFill>
                <a:latin typeface="Cochin"/>
                <a:cs typeface="Arial" panose="020B0604020202020204" pitchFamily="34" charset="0"/>
              </a:rPr>
              <a:t>LOVE DEFINED </a:t>
            </a:r>
            <a:r>
              <a:rPr lang="en-US" sz="2400" dirty="0">
                <a:solidFill>
                  <a:srgbClr val="FFC000"/>
                </a:solidFill>
                <a:latin typeface="Cochin"/>
                <a:cs typeface="Arial" panose="020B0604020202020204" pitchFamily="34" charset="0"/>
              </a:rPr>
              <a:t>– Worship Jesus for His death on the cross for our sakes.</a:t>
            </a:r>
          </a:p>
          <a:p>
            <a:pPr marL="0" indent="0">
              <a:buNone/>
            </a:pPr>
            <a:endParaRPr lang="en-US" sz="1800" dirty="0">
              <a:solidFill>
                <a:srgbClr val="FFC000"/>
              </a:solidFill>
              <a:latin typeface="Cochin"/>
              <a:cs typeface="Arial" panose="020B0604020202020204" pitchFamily="34" charset="0"/>
            </a:endParaRPr>
          </a:p>
          <a:p>
            <a:pPr marL="0" indent="0">
              <a:buNone/>
            </a:pPr>
            <a:r>
              <a:rPr lang="en-US" b="1" dirty="0">
                <a:solidFill>
                  <a:srgbClr val="FFC000"/>
                </a:solidFill>
                <a:latin typeface="Cochin"/>
                <a:cs typeface="Arial" panose="020B0604020202020204" pitchFamily="34" charset="0"/>
              </a:rPr>
              <a:t>REAL LOVE FOR THE WHOLE WORLD </a:t>
            </a:r>
            <a:r>
              <a:rPr lang="en-US" sz="2400" dirty="0">
                <a:solidFill>
                  <a:srgbClr val="FFC000"/>
                </a:solidFill>
                <a:latin typeface="Cochin"/>
                <a:cs typeface="Arial" panose="020B0604020202020204" pitchFamily="34" charset="0"/>
              </a:rPr>
              <a:t>– How can we share our faith with those around us and love each other?</a:t>
            </a:r>
          </a:p>
          <a:p>
            <a:pPr marL="0" indent="0">
              <a:buNone/>
            </a:pPr>
            <a:endParaRPr lang="en-US" sz="1800" dirty="0">
              <a:solidFill>
                <a:srgbClr val="FFC000"/>
              </a:solidFill>
              <a:latin typeface="Cochin"/>
              <a:cs typeface="Arial" panose="020B0604020202020204" pitchFamily="34" charset="0"/>
            </a:endParaRPr>
          </a:p>
          <a:p>
            <a:pPr marL="0" indent="0">
              <a:buNone/>
            </a:pPr>
            <a:r>
              <a:rPr lang="en-GB" b="1" dirty="0">
                <a:solidFill>
                  <a:srgbClr val="FFC000"/>
                </a:solidFill>
                <a:latin typeface="Cochin" panose="02000603020000020003"/>
              </a:rPr>
              <a:t>REAL LOVE BRINGS </a:t>
            </a:r>
            <a:r>
              <a:rPr lang="en-GB" b="1" dirty="0">
                <a:solidFill>
                  <a:schemeClr val="bg1"/>
                </a:solidFill>
                <a:latin typeface="Cochin" panose="02000603020000020003"/>
              </a:rPr>
              <a:t>HOPE </a:t>
            </a:r>
            <a:r>
              <a:rPr lang="en-GB" b="1" dirty="0">
                <a:solidFill>
                  <a:srgbClr val="FFC000"/>
                </a:solidFill>
                <a:latin typeface="Cochin" panose="02000603020000020003"/>
              </a:rPr>
              <a:t>FOR TODAY </a:t>
            </a:r>
            <a:r>
              <a:rPr lang="en-GB" sz="2400" dirty="0">
                <a:solidFill>
                  <a:srgbClr val="FFC000"/>
                </a:solidFill>
                <a:latin typeface="Cochin" panose="02000603020000020003"/>
              </a:rPr>
              <a:t>– Write out a list of promises from God’s Word and speak them over your life each day.</a:t>
            </a:r>
          </a:p>
          <a:p>
            <a:pPr marL="0" indent="0">
              <a:buNone/>
            </a:pPr>
            <a:endParaRPr lang="en-GB" sz="1800" dirty="0">
              <a:solidFill>
                <a:srgbClr val="FFC000"/>
              </a:solidFill>
              <a:latin typeface="Cochin" panose="02000603020000020003"/>
            </a:endParaRPr>
          </a:p>
          <a:p>
            <a:pPr marL="0" indent="0">
              <a:buNone/>
            </a:pPr>
            <a:r>
              <a:rPr lang="en-GB" b="1" dirty="0">
                <a:solidFill>
                  <a:srgbClr val="FFC000"/>
                </a:solidFill>
                <a:latin typeface="Cochin" panose="02000603020000020003"/>
              </a:rPr>
              <a:t>REAL LOVE BRINGS </a:t>
            </a:r>
            <a:r>
              <a:rPr lang="en-GB" b="1" dirty="0">
                <a:solidFill>
                  <a:schemeClr val="bg1"/>
                </a:solidFill>
                <a:latin typeface="Cochin" panose="02000603020000020003"/>
              </a:rPr>
              <a:t>HOPE </a:t>
            </a:r>
            <a:r>
              <a:rPr lang="en-GB" b="1" dirty="0">
                <a:solidFill>
                  <a:srgbClr val="FFC000"/>
                </a:solidFill>
                <a:latin typeface="Cochin" panose="02000603020000020003"/>
              </a:rPr>
              <a:t>FOR THE FUTURE </a:t>
            </a:r>
            <a:r>
              <a:rPr lang="en-GB" sz="2400" dirty="0">
                <a:solidFill>
                  <a:srgbClr val="FFC000"/>
                </a:solidFill>
                <a:latin typeface="Cochin" panose="02000603020000020003"/>
              </a:rPr>
              <a:t>– Praise God for the promise of eternal life with Him.  Start to dream and imagine being with Jesus forever!</a:t>
            </a:r>
            <a:endParaRPr lang="en-GB" sz="2000" dirty="0">
              <a:solidFill>
                <a:srgbClr val="FFC000"/>
              </a:solidFill>
              <a:latin typeface="Cochin"/>
            </a:endParaRPr>
          </a:p>
        </p:txBody>
      </p:sp>
    </p:spTree>
    <p:extLst>
      <p:ext uri="{BB962C8B-B14F-4D97-AF65-F5344CB8AC3E}">
        <p14:creationId xmlns:p14="http://schemas.microsoft.com/office/powerpoint/2010/main" val="186578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B38823-3C09-2B46-B8BB-762FF0E45A1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5327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B38823-3C09-2B46-B8BB-762FF0E45A1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4532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02E2C9-5D43-F843-8E27-6DABF32A9E2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7526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564126" y="1280160"/>
            <a:ext cx="11063748" cy="5383500"/>
          </a:xfrm>
        </p:spPr>
        <p:txBody>
          <a:bodyPr>
            <a:noAutofit/>
          </a:bodyPr>
          <a:lstStyle/>
          <a:p>
            <a:pPr marL="0" indent="0" algn="ctr">
              <a:lnSpc>
                <a:spcPct val="100000"/>
              </a:lnSpc>
              <a:spcAft>
                <a:spcPts val="800"/>
              </a:spcAft>
              <a:buNone/>
            </a:pPr>
            <a:r>
              <a:rPr lang="en-US" sz="3600" b="1" dirty="0">
                <a:solidFill>
                  <a:srgbClr val="FFC000"/>
                </a:solidFill>
                <a:effectLst/>
                <a:latin typeface="Cochin" panose="02000603020000020003"/>
                <a:ea typeface="Calibri" panose="020F0502020204030204" pitchFamily="34" charset="0"/>
                <a:cs typeface="Arial" panose="020B0604020202020204" pitchFamily="34" charset="0"/>
              </a:rPr>
              <a:t>THE ADVENT OF LOVE</a:t>
            </a:r>
          </a:p>
          <a:p>
            <a:pPr marL="0" indent="0">
              <a:lnSpc>
                <a:spcPct val="100000"/>
              </a:lnSpc>
              <a:spcAft>
                <a:spcPts val="800"/>
              </a:spcAft>
              <a:buNone/>
            </a:pPr>
            <a:r>
              <a:rPr lang="en-US" baseline="30000" dirty="0">
                <a:solidFill>
                  <a:srgbClr val="FFC000"/>
                </a:solidFill>
                <a:effectLst/>
                <a:latin typeface="Cochin" panose="02000603020000020003"/>
                <a:ea typeface="Calibri" panose="020F0502020204030204" pitchFamily="34" charset="0"/>
                <a:cs typeface="Arial" panose="020B0604020202020204" pitchFamily="34" charset="0"/>
              </a:rPr>
              <a:t>7</a:t>
            </a:r>
            <a:r>
              <a:rPr lang="en-US" dirty="0">
                <a:solidFill>
                  <a:srgbClr val="FFC000"/>
                </a:solidFill>
                <a:effectLst/>
                <a:latin typeface="Cochin" panose="02000603020000020003"/>
                <a:ea typeface="Calibri" panose="020F0502020204030204" pitchFamily="34" charset="0"/>
                <a:cs typeface="Arial" panose="020B0604020202020204" pitchFamily="34" charset="0"/>
              </a:rPr>
              <a:t> Dear friends, let us love one another, for love comes from God. Everyone who loves has been born of God and knows God. </a:t>
            </a:r>
            <a:r>
              <a:rPr lang="en-US" baseline="30000" dirty="0">
                <a:solidFill>
                  <a:srgbClr val="FFC000"/>
                </a:solidFill>
                <a:latin typeface="Cochin" panose="02000603020000020003"/>
                <a:cs typeface="Arial" panose="020B0604020202020204" pitchFamily="34" charset="0"/>
              </a:rPr>
              <a:t>8</a:t>
            </a:r>
            <a:r>
              <a:rPr lang="en-US" dirty="0">
                <a:solidFill>
                  <a:srgbClr val="FFC000"/>
                </a:solidFill>
                <a:effectLst/>
                <a:latin typeface="Cochin" panose="02000603020000020003"/>
                <a:ea typeface="Calibri" panose="020F0502020204030204" pitchFamily="34" charset="0"/>
                <a:cs typeface="Arial" panose="020B0604020202020204" pitchFamily="34" charset="0"/>
              </a:rPr>
              <a:t> Whoever does not love does not know God, because God is love. </a:t>
            </a:r>
            <a:r>
              <a:rPr lang="en-US" baseline="30000" dirty="0">
                <a:solidFill>
                  <a:srgbClr val="FFC000"/>
                </a:solidFill>
                <a:latin typeface="Cochin" panose="02000603020000020003"/>
                <a:cs typeface="Arial" panose="020B0604020202020204" pitchFamily="34" charset="0"/>
              </a:rPr>
              <a:t>9</a:t>
            </a:r>
            <a:r>
              <a:rPr lang="en-US" dirty="0">
                <a:solidFill>
                  <a:srgbClr val="FFC000"/>
                </a:solidFill>
                <a:effectLst/>
                <a:latin typeface="Cochin" panose="02000603020000020003"/>
                <a:ea typeface="Calibri" panose="020F0502020204030204" pitchFamily="34" charset="0"/>
                <a:cs typeface="Arial" panose="020B0604020202020204" pitchFamily="34" charset="0"/>
              </a:rPr>
              <a:t> This is how God showed his love among us: He sent his one and only Son into the world that we might live through him. </a:t>
            </a:r>
            <a:r>
              <a:rPr lang="en-US" baseline="30000" dirty="0">
                <a:solidFill>
                  <a:srgbClr val="FFC000"/>
                </a:solidFill>
                <a:effectLst/>
                <a:latin typeface="Cochin" panose="02000603020000020003"/>
                <a:ea typeface="Calibri" panose="020F0502020204030204" pitchFamily="34" charset="0"/>
                <a:cs typeface="Arial" panose="020B0604020202020204" pitchFamily="34" charset="0"/>
              </a:rPr>
              <a:t>10</a:t>
            </a:r>
            <a:r>
              <a:rPr lang="en-US" dirty="0">
                <a:solidFill>
                  <a:srgbClr val="FFC000"/>
                </a:solidFill>
                <a:effectLst/>
                <a:latin typeface="Cochin" panose="02000603020000020003"/>
                <a:ea typeface="Calibri" panose="020F0502020204030204" pitchFamily="34" charset="0"/>
                <a:cs typeface="Arial" panose="020B0604020202020204" pitchFamily="34" charset="0"/>
              </a:rPr>
              <a:t> This is love: not that we loved God, but that </a:t>
            </a:r>
            <a:r>
              <a:rPr lang="en-US" dirty="0">
                <a:solidFill>
                  <a:srgbClr val="FFC000"/>
                </a:solidFill>
                <a:latin typeface="Cochin" panose="02000603020000020003"/>
                <a:cs typeface="Arial" panose="020B0604020202020204" pitchFamily="34" charset="0"/>
              </a:rPr>
              <a:t>he</a:t>
            </a:r>
            <a:r>
              <a:rPr lang="en-US" dirty="0">
                <a:solidFill>
                  <a:srgbClr val="FFC000"/>
                </a:solidFill>
                <a:effectLst/>
                <a:latin typeface="Cochin" panose="02000603020000020003"/>
                <a:ea typeface="Calibri" panose="020F0502020204030204" pitchFamily="34" charset="0"/>
                <a:cs typeface="Arial" panose="020B0604020202020204" pitchFamily="34" charset="0"/>
              </a:rPr>
              <a:t> loved us and sent his Son as an atoning sacrifice for our sins. </a:t>
            </a:r>
            <a:r>
              <a:rPr lang="en-US" baseline="30000" dirty="0">
                <a:solidFill>
                  <a:srgbClr val="FFC000"/>
                </a:solidFill>
                <a:latin typeface="Cochin" panose="02000603020000020003"/>
                <a:cs typeface="Arial" panose="020B0604020202020204" pitchFamily="34" charset="0"/>
              </a:rPr>
              <a:t>11</a:t>
            </a:r>
            <a:r>
              <a:rPr lang="en-US" dirty="0">
                <a:solidFill>
                  <a:srgbClr val="FFC000"/>
                </a:solidFill>
                <a:effectLst/>
                <a:latin typeface="Cochin" panose="02000603020000020003"/>
                <a:ea typeface="Calibri" panose="020F0502020204030204" pitchFamily="34" charset="0"/>
                <a:cs typeface="Arial" panose="020B0604020202020204" pitchFamily="34" charset="0"/>
              </a:rPr>
              <a:t> Dear friends, since God so loved us, we also ought to love one another. </a:t>
            </a:r>
            <a:r>
              <a:rPr lang="en-US" baseline="30000" dirty="0">
                <a:solidFill>
                  <a:srgbClr val="FFC000"/>
                </a:solidFill>
                <a:latin typeface="Cochin" panose="02000603020000020003"/>
                <a:cs typeface="Arial" panose="020B0604020202020204" pitchFamily="34" charset="0"/>
              </a:rPr>
              <a:t>12</a:t>
            </a:r>
            <a:r>
              <a:rPr lang="en-US" dirty="0">
                <a:solidFill>
                  <a:srgbClr val="FFC000"/>
                </a:solidFill>
                <a:effectLst/>
                <a:latin typeface="Cochin" panose="02000603020000020003"/>
                <a:ea typeface="Calibri" panose="020F0502020204030204" pitchFamily="34" charset="0"/>
                <a:cs typeface="Arial" panose="020B0604020202020204" pitchFamily="34" charset="0"/>
              </a:rPr>
              <a:t> No one has ever seen God; but if we love one another, God lives in us and his love is made complete in us.</a:t>
            </a:r>
          </a:p>
          <a:p>
            <a:pPr marL="0" indent="0">
              <a:lnSpc>
                <a:spcPct val="100000"/>
              </a:lnSpc>
              <a:spcAft>
                <a:spcPts val="800"/>
              </a:spcAft>
              <a:buNone/>
            </a:pPr>
            <a:r>
              <a:rPr lang="en-US" sz="1800" dirty="0">
                <a:solidFill>
                  <a:srgbClr val="FFC000"/>
                </a:solidFill>
                <a:latin typeface="Cochin" panose="02000603020000020003"/>
                <a:ea typeface="Calibri" panose="020F0502020204030204" pitchFamily="34" charset="0"/>
                <a:cs typeface="Arial" panose="020B0604020202020204" pitchFamily="34" charset="0"/>
              </a:rPr>
              <a:t>1 John 4v7-12</a:t>
            </a:r>
            <a:endParaRPr lang="en-GB" sz="1600" dirty="0">
              <a:solidFill>
                <a:srgbClr val="EFAE3F"/>
              </a:solidFill>
              <a:latin typeface="Cochin" panose="02000603020000020003" pitchFamily="2" charset="0"/>
            </a:endParaRPr>
          </a:p>
        </p:txBody>
      </p:sp>
    </p:spTree>
    <p:extLst>
      <p:ext uri="{BB962C8B-B14F-4D97-AF65-F5344CB8AC3E}">
        <p14:creationId xmlns:p14="http://schemas.microsoft.com/office/powerpoint/2010/main" val="235455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0B11E3-A6E8-3E49-94CA-36B6F0D6C49C}"/>
              </a:ext>
            </a:extLst>
          </p:cNvPr>
          <p:cNvSpPr>
            <a:spLocks noGrp="1"/>
          </p:cNvSpPr>
          <p:nvPr>
            <p:ph idx="1"/>
          </p:nvPr>
        </p:nvSpPr>
        <p:spPr>
          <a:xfrm>
            <a:off x="469392" y="2048255"/>
            <a:ext cx="11253216" cy="3779521"/>
          </a:xfrm>
        </p:spPr>
        <p:txBody>
          <a:bodyPr>
            <a:normAutofit/>
          </a:bodyPr>
          <a:lstStyle/>
          <a:p>
            <a:pPr marL="0" indent="0" algn="ctr">
              <a:lnSpc>
                <a:spcPct val="100000"/>
              </a:lnSpc>
              <a:buNone/>
            </a:pPr>
            <a:r>
              <a:rPr lang="en-GB" sz="3600" b="1" dirty="0">
                <a:solidFill>
                  <a:srgbClr val="EFAE3F"/>
                </a:solidFill>
                <a:latin typeface="Cochin" panose="02000603020000020003"/>
              </a:rPr>
              <a:t>LOVE MADE VISIBLE</a:t>
            </a:r>
          </a:p>
          <a:p>
            <a:pPr>
              <a:lnSpc>
                <a:spcPct val="100000"/>
              </a:lnSpc>
            </a:pPr>
            <a:r>
              <a:rPr lang="en-US" dirty="0">
                <a:solidFill>
                  <a:srgbClr val="FFC000"/>
                </a:solidFill>
                <a:effectLst/>
                <a:latin typeface="Cochin" panose="02000603020000020003"/>
                <a:ea typeface="Calibri" panose="020F0502020204030204" pitchFamily="34" charset="0"/>
                <a:cs typeface="Arial" panose="020B0604020202020204" pitchFamily="34" charset="0"/>
              </a:rPr>
              <a:t>God made real love visible when He sent Jesus into the world to an unremarkable town called Bethlehem because He wanted you and me to see and understand divine love.</a:t>
            </a:r>
            <a:r>
              <a:rPr lang="en-US" dirty="0">
                <a:latin typeface="Cochin" panose="02000603020000020003"/>
                <a:ea typeface="Calibri" panose="020F0502020204030204" pitchFamily="34" charset="0"/>
                <a:cs typeface="Arial" panose="020B0604020202020204" pitchFamily="34" charset="0"/>
              </a:rPr>
              <a:t> </a:t>
            </a:r>
          </a:p>
          <a:p>
            <a:pPr marL="0" indent="0">
              <a:lnSpc>
                <a:spcPct val="100000"/>
              </a:lnSpc>
              <a:buNone/>
            </a:pPr>
            <a:endParaRPr lang="en-US" dirty="0">
              <a:solidFill>
                <a:srgbClr val="FFC000"/>
              </a:solidFill>
              <a:latin typeface="Cochin" panose="02000603020000020003"/>
              <a:ea typeface="Calibri" panose="020F0502020204030204" pitchFamily="34" charset="0"/>
              <a:cs typeface="Arial" panose="020B0604020202020204" pitchFamily="34" charset="0"/>
            </a:endParaRPr>
          </a:p>
          <a:p>
            <a:pPr>
              <a:lnSpc>
                <a:spcPct val="100000"/>
              </a:lnSpc>
            </a:pPr>
            <a:r>
              <a:rPr lang="en-US" dirty="0">
                <a:solidFill>
                  <a:srgbClr val="FFC000"/>
                </a:solidFill>
                <a:latin typeface="Cochin" panose="02000603020000020003"/>
                <a:ea typeface="Calibri" panose="020F0502020204030204" pitchFamily="34" charset="0"/>
                <a:cs typeface="Arial" panose="020B0604020202020204" pitchFamily="34" charset="0"/>
              </a:rPr>
              <a:t>Jesus Christ is true love made visible. True love displayed through his birth, life, death and resurrection. </a:t>
            </a:r>
            <a:endParaRPr lang="en-GB" sz="3200" dirty="0">
              <a:solidFill>
                <a:srgbClr val="EFAE3F"/>
              </a:solidFill>
              <a:latin typeface="Cochin" panose="02000603020000020003" pitchFamily="2" charset="0"/>
            </a:endParaRPr>
          </a:p>
        </p:txBody>
      </p:sp>
    </p:spTree>
    <p:extLst>
      <p:ext uri="{BB962C8B-B14F-4D97-AF65-F5344CB8AC3E}">
        <p14:creationId xmlns:p14="http://schemas.microsoft.com/office/powerpoint/2010/main" val="65915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5E3087-3528-4FDD-8963-50EC3E7033A7}"/>
              </a:ext>
            </a:extLst>
          </p:cNvPr>
          <p:cNvSpPr>
            <a:spLocks noGrp="1"/>
          </p:cNvSpPr>
          <p:nvPr>
            <p:ph idx="1"/>
          </p:nvPr>
        </p:nvSpPr>
        <p:spPr>
          <a:xfrm>
            <a:off x="451104" y="1456902"/>
            <a:ext cx="11289792" cy="4870746"/>
          </a:xfrm>
        </p:spPr>
        <p:txBody>
          <a:bodyPr>
            <a:noAutofit/>
          </a:bodyPr>
          <a:lstStyle/>
          <a:p>
            <a:pPr marL="0" indent="0" algn="ctr">
              <a:lnSpc>
                <a:spcPct val="100000"/>
              </a:lnSpc>
              <a:buNone/>
            </a:pPr>
            <a:r>
              <a:rPr lang="en-GB" sz="3600" b="1" dirty="0">
                <a:solidFill>
                  <a:srgbClr val="FFC000"/>
                </a:solidFill>
                <a:latin typeface="Cochin" panose="02000603020000020003"/>
              </a:rPr>
              <a:t>LOVE DEFINED</a:t>
            </a:r>
          </a:p>
          <a:p>
            <a:pPr marL="0" indent="0">
              <a:lnSpc>
                <a:spcPct val="100000"/>
              </a:lnSpc>
              <a:spcAft>
                <a:spcPts val="800"/>
              </a:spcAft>
              <a:buNone/>
            </a:pPr>
            <a:r>
              <a:rPr lang="en-US" sz="3200" dirty="0">
                <a:solidFill>
                  <a:srgbClr val="FFC000"/>
                </a:solidFill>
                <a:effectLst/>
                <a:latin typeface="Cochin" panose="02000603020000020003"/>
                <a:ea typeface="Calibri" panose="020F0502020204030204" pitchFamily="34" charset="0"/>
                <a:cs typeface="Arial" panose="020B0604020202020204" pitchFamily="34" charset="0"/>
              </a:rPr>
              <a:t>This is how God showed his love among us. He sent his one and only Son into the world that we might live through him.  This love, not that we loved God, but that he loved us and sent his Son as an atoning sacrifice for our sins.</a:t>
            </a:r>
          </a:p>
          <a:p>
            <a:pPr marL="0" indent="0">
              <a:lnSpc>
                <a:spcPct val="100000"/>
              </a:lnSpc>
              <a:spcAft>
                <a:spcPts val="800"/>
              </a:spcAft>
              <a:buNone/>
            </a:pPr>
            <a:r>
              <a:rPr lang="en-US" sz="1800" dirty="0">
                <a:solidFill>
                  <a:srgbClr val="FFC000"/>
                </a:solidFill>
                <a:latin typeface="Cochin" panose="02000603020000020003"/>
                <a:ea typeface="Calibri" panose="020F0502020204030204" pitchFamily="34" charset="0"/>
                <a:cs typeface="Arial" panose="020B0604020202020204" pitchFamily="34" charset="0"/>
              </a:rPr>
              <a:t>1 John 4v9-10</a:t>
            </a:r>
          </a:p>
          <a:p>
            <a:pPr marL="0" indent="0">
              <a:lnSpc>
                <a:spcPct val="100000"/>
              </a:lnSpc>
              <a:spcAft>
                <a:spcPts val="800"/>
              </a:spcAft>
              <a:buNone/>
            </a:pPr>
            <a:endParaRPr lang="en-US" sz="1800" dirty="0">
              <a:solidFill>
                <a:srgbClr val="FFC000"/>
              </a:solidFill>
              <a:effectLst/>
              <a:latin typeface="Cochin" panose="02000603020000020003"/>
              <a:ea typeface="Calibri" panose="020F0502020204030204" pitchFamily="34" charset="0"/>
              <a:cs typeface="Arial" panose="020B0604020202020204" pitchFamily="34" charset="0"/>
            </a:endParaRPr>
          </a:p>
          <a:p>
            <a:pPr marL="0" indent="0">
              <a:lnSpc>
                <a:spcPct val="100000"/>
              </a:lnSpc>
              <a:spcAft>
                <a:spcPts val="800"/>
              </a:spcAft>
              <a:buNone/>
            </a:pPr>
            <a:r>
              <a:rPr lang="en-US" dirty="0">
                <a:solidFill>
                  <a:srgbClr val="FFC000"/>
                </a:solidFill>
                <a:effectLst/>
                <a:latin typeface="Cochin" panose="02000603020000020003"/>
                <a:ea typeface="Calibri" panose="020F0502020204030204" pitchFamily="34" charset="0"/>
                <a:cs typeface="Arial" panose="020B0604020202020204" pitchFamily="34" charset="0"/>
              </a:rPr>
              <a:t>God showed us how much He loved us when His Son Jesus stretched out his arms on the cross </a:t>
            </a:r>
            <a:r>
              <a:rPr lang="en-US" dirty="0">
                <a:solidFill>
                  <a:srgbClr val="FFC000"/>
                </a:solidFill>
                <a:latin typeface="Cochin" panose="02000603020000020003"/>
                <a:ea typeface="Calibri" panose="020F0502020204030204" pitchFamily="34" charset="0"/>
                <a:cs typeface="Arial" panose="020B0604020202020204" pitchFamily="34" charset="0"/>
              </a:rPr>
              <a:t>and died </a:t>
            </a:r>
            <a:r>
              <a:rPr lang="en-US" dirty="0">
                <a:solidFill>
                  <a:srgbClr val="FFC000"/>
                </a:solidFill>
                <a:effectLst/>
                <a:latin typeface="Cochin" panose="02000603020000020003"/>
                <a:ea typeface="Calibri" panose="020F0502020204030204" pitchFamily="34" charset="0"/>
                <a:cs typeface="Arial" panose="020B0604020202020204" pitchFamily="34" charset="0"/>
              </a:rPr>
              <a:t>for our sakes. </a:t>
            </a:r>
            <a:endParaRPr lang="en-GB" sz="1200" b="1" u="sng" dirty="0">
              <a:solidFill>
                <a:srgbClr val="FFC000"/>
              </a:solidFill>
              <a:latin typeface="Cochin"/>
            </a:endParaRPr>
          </a:p>
        </p:txBody>
      </p:sp>
    </p:spTree>
    <p:extLst>
      <p:ext uri="{BB962C8B-B14F-4D97-AF65-F5344CB8AC3E}">
        <p14:creationId xmlns:p14="http://schemas.microsoft.com/office/powerpoint/2010/main" val="210490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FD26EA-E01F-4137-9891-F172809A74CD}"/>
              </a:ext>
            </a:extLst>
          </p:cNvPr>
          <p:cNvSpPr>
            <a:spLocks noGrp="1"/>
          </p:cNvSpPr>
          <p:nvPr>
            <p:ph idx="1"/>
          </p:nvPr>
        </p:nvSpPr>
        <p:spPr>
          <a:xfrm>
            <a:off x="451104" y="1402080"/>
            <a:ext cx="11289792" cy="4745386"/>
          </a:xfrm>
        </p:spPr>
        <p:txBody>
          <a:bodyPr>
            <a:noAutofit/>
          </a:bodyPr>
          <a:lstStyle/>
          <a:p>
            <a:pPr marL="0" indent="0" algn="ctr">
              <a:lnSpc>
                <a:spcPct val="100000"/>
              </a:lnSpc>
              <a:buNone/>
            </a:pPr>
            <a:r>
              <a:rPr lang="en-GB" sz="3600" b="1" dirty="0">
                <a:solidFill>
                  <a:srgbClr val="FFC000"/>
                </a:solidFill>
                <a:latin typeface="Cochin"/>
              </a:rPr>
              <a:t>REAL LOVE FOR THE WHOLE WORLD</a:t>
            </a:r>
          </a:p>
          <a:p>
            <a:pPr marL="0" indent="0" algn="ctr">
              <a:lnSpc>
                <a:spcPct val="100000"/>
              </a:lnSpc>
              <a:buNone/>
            </a:pPr>
            <a:r>
              <a:rPr lang="en-US" dirty="0">
                <a:solidFill>
                  <a:srgbClr val="FFC000"/>
                </a:solidFill>
                <a:effectLst/>
                <a:latin typeface="Cochin"/>
                <a:ea typeface="Calibri" panose="020F0502020204030204" pitchFamily="34" charset="0"/>
                <a:cs typeface="Arial" panose="020B0604020202020204" pitchFamily="34" charset="0"/>
              </a:rPr>
              <a:t>God sent Jesus to rescue the whole world.</a:t>
            </a:r>
          </a:p>
          <a:p>
            <a:pPr marL="0" indent="0">
              <a:lnSpc>
                <a:spcPct val="100000"/>
              </a:lnSpc>
              <a:buNone/>
            </a:pPr>
            <a:endParaRPr lang="en-GB" dirty="0">
              <a:solidFill>
                <a:srgbClr val="FFC000"/>
              </a:solidFill>
              <a:effectLst/>
              <a:latin typeface="Cochin"/>
              <a:ea typeface="Calibri" panose="020F0502020204030204" pitchFamily="34" charset="0"/>
              <a:cs typeface="Arial" panose="020B0604020202020204" pitchFamily="34" charset="0"/>
            </a:endParaRPr>
          </a:p>
          <a:p>
            <a:pPr>
              <a:lnSpc>
                <a:spcPct val="100000"/>
              </a:lnSpc>
              <a:buFont typeface="Wingdings" pitchFamily="2" charset="2"/>
              <a:buChar char="Ø"/>
            </a:pPr>
            <a:r>
              <a:rPr lang="en-US" sz="3200" dirty="0">
                <a:solidFill>
                  <a:srgbClr val="FFC000"/>
                </a:solidFill>
                <a:effectLst/>
                <a:latin typeface="Cochin"/>
                <a:ea typeface="Calibri" panose="020F0502020204030204" pitchFamily="34" charset="0"/>
                <a:cs typeface="Arial" panose="020B0604020202020204" pitchFamily="34" charset="0"/>
              </a:rPr>
              <a:t> Today we need to hear God’s heart that breaks over a lost world before Him.</a:t>
            </a:r>
            <a:endParaRPr lang="en-US" sz="3200" dirty="0">
              <a:solidFill>
                <a:srgbClr val="FFC000"/>
              </a:solidFill>
              <a:latin typeface="Cochin"/>
              <a:ea typeface="Calibri" panose="020F0502020204030204" pitchFamily="34" charset="0"/>
              <a:cs typeface="Arial" panose="020B0604020202020204" pitchFamily="34" charset="0"/>
            </a:endParaRPr>
          </a:p>
          <a:p>
            <a:pPr>
              <a:lnSpc>
                <a:spcPct val="100000"/>
              </a:lnSpc>
              <a:buFont typeface="Wingdings" pitchFamily="2" charset="2"/>
              <a:buChar char="Ø"/>
            </a:pPr>
            <a:r>
              <a:rPr lang="en-US" sz="3200" dirty="0">
                <a:solidFill>
                  <a:srgbClr val="FFC000"/>
                </a:solidFill>
                <a:effectLst/>
                <a:latin typeface="Cochin"/>
                <a:ea typeface="Calibri" panose="020F0502020204030204" pitchFamily="34" charset="0"/>
                <a:cs typeface="Arial" panose="020B0604020202020204" pitchFamily="34" charset="0"/>
              </a:rPr>
              <a:t> Who could you reach out to with the Good news about Jesus?</a:t>
            </a:r>
          </a:p>
          <a:p>
            <a:pPr>
              <a:lnSpc>
                <a:spcPct val="100000"/>
              </a:lnSpc>
              <a:buFont typeface="Wingdings" pitchFamily="2" charset="2"/>
              <a:buChar char="Ø"/>
            </a:pPr>
            <a:r>
              <a:rPr lang="en-US" sz="3200" dirty="0">
                <a:solidFill>
                  <a:srgbClr val="FFC000"/>
                </a:solidFill>
                <a:latin typeface="Cochin"/>
                <a:cs typeface="Arial" panose="020B0604020202020204" pitchFamily="34" charset="0"/>
              </a:rPr>
              <a:t> We are to be a people of deep love, loving each other and those in the world around us.</a:t>
            </a:r>
            <a:endParaRPr lang="en-GB" sz="3200" dirty="0">
              <a:solidFill>
                <a:srgbClr val="FFC000"/>
              </a:solidFill>
              <a:latin typeface="Cochin"/>
            </a:endParaRPr>
          </a:p>
        </p:txBody>
      </p:sp>
    </p:spTree>
    <p:extLst>
      <p:ext uri="{BB962C8B-B14F-4D97-AF65-F5344CB8AC3E}">
        <p14:creationId xmlns:p14="http://schemas.microsoft.com/office/powerpoint/2010/main" val="324251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8458C-3A79-461B-ADE6-11C4117FC86C}"/>
              </a:ext>
            </a:extLst>
          </p:cNvPr>
          <p:cNvSpPr>
            <a:spLocks noGrp="1"/>
          </p:cNvSpPr>
          <p:nvPr>
            <p:ph idx="1"/>
          </p:nvPr>
        </p:nvSpPr>
        <p:spPr>
          <a:xfrm>
            <a:off x="487680" y="1158240"/>
            <a:ext cx="11216640" cy="5480304"/>
          </a:xfrm>
        </p:spPr>
        <p:txBody>
          <a:bodyPr>
            <a:noAutofit/>
          </a:bodyPr>
          <a:lstStyle/>
          <a:p>
            <a:pPr marL="0" indent="0" algn="ctr">
              <a:lnSpc>
                <a:spcPct val="100000"/>
              </a:lnSpc>
              <a:buNone/>
            </a:pPr>
            <a:r>
              <a:rPr lang="en-GB" sz="3600" b="1" dirty="0">
                <a:solidFill>
                  <a:srgbClr val="FFC000"/>
                </a:solidFill>
                <a:latin typeface="Cochin" panose="02000603020000020003"/>
              </a:rPr>
              <a:t>REAL LOVE BRINGS </a:t>
            </a:r>
            <a:r>
              <a:rPr lang="en-GB" sz="3600" b="1" dirty="0">
                <a:solidFill>
                  <a:schemeClr val="bg1"/>
                </a:solidFill>
                <a:latin typeface="Cochin" panose="02000603020000020003"/>
              </a:rPr>
              <a:t>HOPE </a:t>
            </a:r>
            <a:r>
              <a:rPr lang="en-GB" sz="3600" b="1" dirty="0">
                <a:solidFill>
                  <a:srgbClr val="FFC000"/>
                </a:solidFill>
                <a:latin typeface="Cochin" panose="02000603020000020003"/>
              </a:rPr>
              <a:t>FOR TODAY</a:t>
            </a:r>
          </a:p>
          <a:p>
            <a:pPr marL="0" indent="0">
              <a:lnSpc>
                <a:spcPct val="100000"/>
              </a:lnSpc>
              <a:spcAft>
                <a:spcPts val="800"/>
              </a:spcAft>
              <a:buNone/>
            </a:pPr>
            <a:r>
              <a:rPr lang="en-US" dirty="0">
                <a:solidFill>
                  <a:srgbClr val="FFC000"/>
                </a:solidFill>
                <a:effectLst/>
                <a:latin typeface="Cochin" panose="02000603020000020003"/>
                <a:ea typeface="Calibri" panose="020F0502020204030204" pitchFamily="34" charset="0"/>
                <a:cs typeface="Arial" panose="020B0604020202020204" pitchFamily="34" charset="0"/>
              </a:rPr>
              <a:t>Ma</a:t>
            </a:r>
            <a:r>
              <a:rPr lang="en-US" sz="3200" dirty="0">
                <a:solidFill>
                  <a:srgbClr val="FFC000"/>
                </a:solidFill>
                <a:effectLst/>
                <a:latin typeface="Cochin" panose="02000603020000020003"/>
                <a:ea typeface="Calibri" panose="020F0502020204030204" pitchFamily="34" charset="0"/>
                <a:cs typeface="Arial" panose="020B0604020202020204" pitchFamily="34" charset="0"/>
              </a:rPr>
              <a:t>y the God of hope fill you with all joy and peace as you trust in him, so that you may overflow with hope by the power of the Holy Spirit.</a:t>
            </a:r>
          </a:p>
          <a:p>
            <a:pPr marL="0" indent="0">
              <a:lnSpc>
                <a:spcPct val="100000"/>
              </a:lnSpc>
              <a:spcAft>
                <a:spcPts val="800"/>
              </a:spcAft>
              <a:buNone/>
            </a:pPr>
            <a:r>
              <a:rPr lang="en-US" sz="1800" dirty="0">
                <a:solidFill>
                  <a:srgbClr val="FFC000"/>
                </a:solidFill>
                <a:latin typeface="Cochin" panose="02000603020000020003"/>
                <a:ea typeface="Calibri" panose="020F0502020204030204" pitchFamily="34" charset="0"/>
                <a:cs typeface="Arial" panose="020B0604020202020204" pitchFamily="34" charset="0"/>
              </a:rPr>
              <a:t>Romans 15v13</a:t>
            </a:r>
            <a:endParaRPr lang="en-GB" sz="1800" dirty="0">
              <a:solidFill>
                <a:srgbClr val="FFC000"/>
              </a:solidFill>
              <a:latin typeface="Cochin" panose="02000603020000020003"/>
              <a:ea typeface="Calibri" panose="020F0502020204030204" pitchFamily="34" charset="0"/>
              <a:cs typeface="Arial" panose="020B0604020202020204" pitchFamily="34" charset="0"/>
            </a:endParaRPr>
          </a:p>
          <a:p>
            <a:pPr marL="0" indent="0">
              <a:lnSpc>
                <a:spcPct val="100000"/>
              </a:lnSpc>
              <a:spcAft>
                <a:spcPts val="800"/>
              </a:spcAft>
              <a:buNone/>
            </a:pPr>
            <a:endParaRPr lang="en-US" dirty="0">
              <a:solidFill>
                <a:srgbClr val="FFC000"/>
              </a:solidFill>
              <a:effectLst/>
              <a:latin typeface="Cochin" panose="02000603020000020003"/>
              <a:ea typeface="Calibri" panose="020F0502020204030204" pitchFamily="34" charset="0"/>
              <a:cs typeface="Arial" panose="020B0604020202020204" pitchFamily="34" charset="0"/>
            </a:endParaRPr>
          </a:p>
          <a:p>
            <a:pPr marL="0" indent="0">
              <a:lnSpc>
                <a:spcPct val="100000"/>
              </a:lnSpc>
              <a:spcAft>
                <a:spcPts val="800"/>
              </a:spcAft>
              <a:buNone/>
            </a:pPr>
            <a:r>
              <a:rPr lang="en-US" dirty="0">
                <a:solidFill>
                  <a:srgbClr val="FFC000"/>
                </a:solidFill>
                <a:effectLst/>
                <a:latin typeface="Cochin" panose="02000603020000020003"/>
                <a:ea typeface="Calibri" panose="020F0502020204030204" pitchFamily="34" charset="0"/>
                <a:cs typeface="Arial" panose="020B0604020202020204" pitchFamily="34" charset="0"/>
              </a:rPr>
              <a:t>Four areas where we </a:t>
            </a:r>
            <a:r>
              <a:rPr lang="en-US" dirty="0">
                <a:solidFill>
                  <a:srgbClr val="FFC000"/>
                </a:solidFill>
                <a:latin typeface="Cochin" panose="02000603020000020003"/>
                <a:ea typeface="Calibri" panose="020F0502020204030204" pitchFamily="34" charset="0"/>
                <a:cs typeface="Arial" panose="020B0604020202020204" pitchFamily="34" charset="0"/>
              </a:rPr>
              <a:t>mistakenly put our HOPE:</a:t>
            </a:r>
          </a:p>
          <a:p>
            <a:pPr marL="0" indent="0">
              <a:lnSpc>
                <a:spcPct val="100000"/>
              </a:lnSpc>
              <a:spcAft>
                <a:spcPts val="800"/>
              </a:spcAft>
              <a:buNone/>
            </a:pPr>
            <a:r>
              <a:rPr lang="en-US" dirty="0">
                <a:solidFill>
                  <a:srgbClr val="FFC000"/>
                </a:solidFill>
                <a:effectLst/>
                <a:latin typeface="Cochin" panose="02000603020000020003"/>
                <a:ea typeface="Calibri" panose="020F0502020204030204" pitchFamily="34" charset="0"/>
                <a:cs typeface="Arial" panose="020B0604020202020204" pitchFamily="34" charset="0"/>
              </a:rPr>
              <a:t>1. COMFORT		3. CONTROL</a:t>
            </a:r>
          </a:p>
          <a:p>
            <a:pPr marL="0" indent="0">
              <a:lnSpc>
                <a:spcPct val="100000"/>
              </a:lnSpc>
              <a:spcAft>
                <a:spcPts val="800"/>
              </a:spcAft>
              <a:buNone/>
            </a:pPr>
            <a:r>
              <a:rPr lang="en-US" dirty="0">
                <a:solidFill>
                  <a:srgbClr val="FFC000"/>
                </a:solidFill>
                <a:latin typeface="Cochin" panose="02000603020000020003"/>
                <a:ea typeface="Calibri" panose="020F0502020204030204" pitchFamily="34" charset="0"/>
                <a:cs typeface="Arial" panose="020B0604020202020204" pitchFamily="34" charset="0"/>
              </a:rPr>
              <a:t>2. APPROVAL		4. POWER</a:t>
            </a:r>
            <a:endParaRPr lang="en-GB" sz="1050" u="sng" dirty="0">
              <a:solidFill>
                <a:srgbClr val="FFC000"/>
              </a:solidFill>
            </a:endParaRPr>
          </a:p>
        </p:txBody>
      </p:sp>
    </p:spTree>
    <p:extLst>
      <p:ext uri="{BB962C8B-B14F-4D97-AF65-F5344CB8AC3E}">
        <p14:creationId xmlns:p14="http://schemas.microsoft.com/office/powerpoint/2010/main" val="23663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A7A884C-993D-41E0-9873-18369740782E}"/>
              </a:ext>
            </a:extLst>
          </p:cNvPr>
          <p:cNvPicPr>
            <a:picLocks noChangeAspect="1"/>
          </p:cNvPicPr>
          <p:nvPr/>
        </p:nvPicPr>
        <p:blipFill>
          <a:blip r:embed="rId2"/>
          <a:stretch>
            <a:fillRect/>
          </a:stretch>
        </p:blipFill>
        <p:spPr>
          <a:xfrm>
            <a:off x="658368" y="2837974"/>
            <a:ext cx="1089007" cy="1188008"/>
          </a:xfrm>
          <a:prstGeom prst="rect">
            <a:avLst/>
          </a:prstGeom>
        </p:spPr>
      </p:pic>
      <p:pic>
        <p:nvPicPr>
          <p:cNvPr id="7" name="Picture 6">
            <a:extLst>
              <a:ext uri="{FF2B5EF4-FFF2-40B4-BE49-F238E27FC236}">
                <a16:creationId xmlns:a16="http://schemas.microsoft.com/office/drawing/2014/main" id="{16312778-5ECA-4362-B735-82B5DE162BC7}"/>
              </a:ext>
            </a:extLst>
          </p:cNvPr>
          <p:cNvPicPr>
            <a:picLocks noChangeAspect="1"/>
          </p:cNvPicPr>
          <p:nvPr/>
        </p:nvPicPr>
        <p:blipFill>
          <a:blip r:embed="rId3"/>
          <a:stretch>
            <a:fillRect/>
          </a:stretch>
        </p:blipFill>
        <p:spPr>
          <a:xfrm>
            <a:off x="658368" y="4121774"/>
            <a:ext cx="1089007" cy="1188008"/>
          </a:xfrm>
          <a:prstGeom prst="rect">
            <a:avLst/>
          </a:prstGeom>
        </p:spPr>
      </p:pic>
      <p:pic>
        <p:nvPicPr>
          <p:cNvPr id="10" name="Picture 9">
            <a:extLst>
              <a:ext uri="{FF2B5EF4-FFF2-40B4-BE49-F238E27FC236}">
                <a16:creationId xmlns:a16="http://schemas.microsoft.com/office/drawing/2014/main" id="{8A3FB9AF-6FC5-477B-9C1A-54B542141561}"/>
              </a:ext>
            </a:extLst>
          </p:cNvPr>
          <p:cNvPicPr>
            <a:picLocks noChangeAspect="1"/>
          </p:cNvPicPr>
          <p:nvPr/>
        </p:nvPicPr>
        <p:blipFill>
          <a:blip r:embed="rId4"/>
          <a:stretch>
            <a:fillRect/>
          </a:stretch>
        </p:blipFill>
        <p:spPr>
          <a:xfrm>
            <a:off x="658368" y="1653175"/>
            <a:ext cx="1089007" cy="1089007"/>
          </a:xfrm>
          <a:prstGeom prst="rect">
            <a:avLst/>
          </a:prstGeom>
        </p:spPr>
      </p:pic>
      <p:pic>
        <p:nvPicPr>
          <p:cNvPr id="11" name="Picture 10">
            <a:extLst>
              <a:ext uri="{FF2B5EF4-FFF2-40B4-BE49-F238E27FC236}">
                <a16:creationId xmlns:a16="http://schemas.microsoft.com/office/drawing/2014/main" id="{272FD60F-4176-4AF9-955F-8D3C503398E4}"/>
              </a:ext>
            </a:extLst>
          </p:cNvPr>
          <p:cNvPicPr>
            <a:picLocks noChangeAspect="1"/>
          </p:cNvPicPr>
          <p:nvPr/>
        </p:nvPicPr>
        <p:blipFill>
          <a:blip r:embed="rId5"/>
          <a:stretch>
            <a:fillRect/>
          </a:stretch>
        </p:blipFill>
        <p:spPr>
          <a:xfrm>
            <a:off x="658367" y="5405575"/>
            <a:ext cx="1089008" cy="1089008"/>
          </a:xfrm>
          <a:prstGeom prst="rect">
            <a:avLst/>
          </a:prstGeom>
        </p:spPr>
      </p:pic>
      <p:sp>
        <p:nvSpPr>
          <p:cNvPr id="12" name="TextBox 11">
            <a:extLst>
              <a:ext uri="{FF2B5EF4-FFF2-40B4-BE49-F238E27FC236}">
                <a16:creationId xmlns:a16="http://schemas.microsoft.com/office/drawing/2014/main" id="{A1EA87D2-FAF5-43D1-8185-00B4F08BF817}"/>
              </a:ext>
            </a:extLst>
          </p:cNvPr>
          <p:cNvSpPr txBox="1"/>
          <p:nvPr/>
        </p:nvSpPr>
        <p:spPr>
          <a:xfrm>
            <a:off x="1791999" y="1803031"/>
            <a:ext cx="1946787" cy="830997"/>
          </a:xfrm>
          <a:prstGeom prst="rect">
            <a:avLst/>
          </a:prstGeom>
          <a:noFill/>
        </p:spPr>
        <p:txBody>
          <a:bodyPr wrap="square" rtlCol="0">
            <a:spAutoFit/>
          </a:bodyPr>
          <a:lstStyle/>
          <a:p>
            <a:r>
              <a:rPr lang="en-GB" sz="4800" b="1" dirty="0">
                <a:solidFill>
                  <a:srgbClr val="FFC000"/>
                </a:solidFill>
                <a:latin typeface="Cochin"/>
              </a:rPr>
              <a:t>old</a:t>
            </a:r>
          </a:p>
        </p:txBody>
      </p:sp>
      <p:sp>
        <p:nvSpPr>
          <p:cNvPr id="13" name="TextBox 12">
            <a:extLst>
              <a:ext uri="{FF2B5EF4-FFF2-40B4-BE49-F238E27FC236}">
                <a16:creationId xmlns:a16="http://schemas.microsoft.com/office/drawing/2014/main" id="{A37866E3-CD90-4F2A-B483-4516762588AA}"/>
              </a:ext>
            </a:extLst>
          </p:cNvPr>
          <p:cNvSpPr txBox="1"/>
          <p:nvPr/>
        </p:nvSpPr>
        <p:spPr>
          <a:xfrm>
            <a:off x="1791999" y="3132365"/>
            <a:ext cx="2979174" cy="830997"/>
          </a:xfrm>
          <a:prstGeom prst="rect">
            <a:avLst/>
          </a:prstGeom>
          <a:noFill/>
        </p:spPr>
        <p:txBody>
          <a:bodyPr wrap="square" rtlCol="0">
            <a:spAutoFit/>
          </a:bodyPr>
          <a:lstStyle>
            <a:defPPr>
              <a:defRPr lang="en-US"/>
            </a:defPPr>
            <a:lvl1pPr>
              <a:defRPr sz="6000" b="1">
                <a:solidFill>
                  <a:srgbClr val="FFC000"/>
                </a:solidFill>
                <a:latin typeface="Cochin"/>
              </a:defRPr>
            </a:lvl1pPr>
          </a:lstStyle>
          <a:p>
            <a:r>
              <a:rPr lang="en-GB" sz="4800" dirty="0" err="1"/>
              <a:t>nto</a:t>
            </a:r>
            <a:r>
              <a:rPr lang="en-GB" sz="4800" dirty="0"/>
              <a:t> the</a:t>
            </a:r>
          </a:p>
        </p:txBody>
      </p:sp>
      <p:sp>
        <p:nvSpPr>
          <p:cNvPr id="14" name="TextBox 13">
            <a:extLst>
              <a:ext uri="{FF2B5EF4-FFF2-40B4-BE49-F238E27FC236}">
                <a16:creationId xmlns:a16="http://schemas.microsoft.com/office/drawing/2014/main" id="{2E6A3725-A0A9-4BB4-9360-9B72AA832A80}"/>
              </a:ext>
            </a:extLst>
          </p:cNvPr>
          <p:cNvSpPr txBox="1"/>
          <p:nvPr/>
        </p:nvSpPr>
        <p:spPr>
          <a:xfrm>
            <a:off x="1791999" y="4277034"/>
            <a:ext cx="10590929" cy="830997"/>
          </a:xfrm>
          <a:prstGeom prst="rect">
            <a:avLst/>
          </a:prstGeom>
          <a:noFill/>
        </p:spPr>
        <p:txBody>
          <a:bodyPr wrap="square" rtlCol="0">
            <a:spAutoFit/>
          </a:bodyPr>
          <a:lstStyle>
            <a:defPPr>
              <a:defRPr lang="en-US"/>
            </a:defPPr>
            <a:lvl1pPr>
              <a:defRPr sz="6000" b="1">
                <a:solidFill>
                  <a:srgbClr val="FFC000"/>
                </a:solidFill>
                <a:latin typeface="Cochin"/>
              </a:defRPr>
            </a:lvl1pPr>
          </a:lstStyle>
          <a:p>
            <a:r>
              <a:rPr lang="en-GB" sz="4800" dirty="0" err="1"/>
              <a:t>romises</a:t>
            </a:r>
            <a:r>
              <a:rPr lang="en-GB" sz="4800" dirty="0"/>
              <a:t> of God &amp; His character</a:t>
            </a:r>
          </a:p>
        </p:txBody>
      </p:sp>
      <p:sp>
        <p:nvSpPr>
          <p:cNvPr id="16" name="TextBox 15">
            <a:extLst>
              <a:ext uri="{FF2B5EF4-FFF2-40B4-BE49-F238E27FC236}">
                <a16:creationId xmlns:a16="http://schemas.microsoft.com/office/drawing/2014/main" id="{DD807FFA-258B-49FA-A0DE-EACAFFE95D7D}"/>
              </a:ext>
            </a:extLst>
          </p:cNvPr>
          <p:cNvSpPr txBox="1"/>
          <p:nvPr/>
        </p:nvSpPr>
        <p:spPr>
          <a:xfrm>
            <a:off x="1747375" y="5626913"/>
            <a:ext cx="3178193" cy="830997"/>
          </a:xfrm>
          <a:prstGeom prst="rect">
            <a:avLst/>
          </a:prstGeom>
          <a:noFill/>
        </p:spPr>
        <p:txBody>
          <a:bodyPr wrap="square" rtlCol="0">
            <a:spAutoFit/>
          </a:bodyPr>
          <a:lstStyle/>
          <a:p>
            <a:r>
              <a:rPr lang="en-GB" sz="4800" b="1" dirty="0" err="1">
                <a:solidFill>
                  <a:srgbClr val="FFC000"/>
                </a:solidFill>
                <a:latin typeface="Cochin" panose="02000603020000020003"/>
              </a:rPr>
              <a:t>veryday</a:t>
            </a:r>
            <a:endParaRPr lang="en-GB" sz="4800" b="1" dirty="0">
              <a:solidFill>
                <a:srgbClr val="FFC000"/>
              </a:solidFill>
              <a:latin typeface="Cochin" panose="02000603020000020003"/>
            </a:endParaRPr>
          </a:p>
        </p:txBody>
      </p:sp>
    </p:spTree>
    <p:extLst>
      <p:ext uri="{BB962C8B-B14F-4D97-AF65-F5344CB8AC3E}">
        <p14:creationId xmlns:p14="http://schemas.microsoft.com/office/powerpoint/2010/main" val="411205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664</Words>
  <Application>Microsoft Macintosh PowerPoint</Application>
  <PresentationFormat>Widescreen</PresentationFormat>
  <Paragraphs>42</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Cochin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2021-11-03T11:18:20Z</dcterms:created>
  <dcterms:modified xsi:type="dcterms:W3CDTF">2021-12-08T12:24:51Z</dcterms:modified>
</cp:coreProperties>
</file>