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D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4"/>
  </p:normalViewPr>
  <p:slideViewPr>
    <p:cSldViewPr snapToGrid="0" snapToObjects="1">
      <p:cViewPr varScale="1">
        <p:scale>
          <a:sx n="106" d="100"/>
          <a:sy n="106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CEFFF-6941-CE49-A5AF-A24BC178B7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F3196E-B19F-7944-B7E0-D2E1394A77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F9A3A-1E50-394B-8659-CF1C4255E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EF4-FC1D-1E47-8541-457718496098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35E25-CEDD-474E-A37E-3A320084C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093DC-06CD-0B47-A517-29077264D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236D-0C03-4549-82A9-FE0D58709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09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6BD19-BD88-1042-A3FE-BEE9D4A20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321BA3-2E76-CD4D-9F20-A11095331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BD5E1-4782-6146-81DE-F5D95132F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EF4-FC1D-1E47-8541-457718496098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B5EE6-9E76-1449-8514-E62A61034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4862E-E8BF-634F-9BB6-61D89E56F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236D-0C03-4549-82A9-FE0D58709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76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D64417-C2E2-9447-A6B6-922CCE1C53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9F668F-02F4-934D-8AFD-2FB5716551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3775C-9401-D040-93A7-921DDDE3C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EF4-FC1D-1E47-8541-457718496098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8FDDC-2872-3A41-B779-6DC343553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36317-1305-C840-A3E9-CE3C40A20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236D-0C03-4549-82A9-FE0D58709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595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EFC84-4D33-4A41-BB4A-0A3ED842C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BF395-45F8-BA49-93C1-D80B174DB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4E3B2-67D5-0B47-A264-84F0DC078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EF4-FC1D-1E47-8541-457718496098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1BD00-2FD9-1B44-9677-C80716AF4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3DB97-30A8-1242-8B6C-36794A9D6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236D-0C03-4549-82A9-FE0D58709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28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6A8D2-3563-944A-867E-03F078705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259097-5C32-4042-952F-BFA62513C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312F3-75AB-A64D-8E12-A6FF3A4C4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EF4-FC1D-1E47-8541-457718496098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324FB-4D92-9141-8E88-0B9950AD4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50841-C724-E34C-BAD6-B88C8B2E1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236D-0C03-4549-82A9-FE0D58709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07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20319-B006-FA41-BD2D-E75F03E91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FE30A-CD72-924F-A5CA-14DC3A4370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872286-6C50-144B-AD97-905EC63E88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D6EEF6-CD4B-6E49-9532-07BD48BA1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EF4-FC1D-1E47-8541-457718496098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A27E9E-EC22-354F-9BA0-A59933C1A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54D0D-7BDB-1848-9C10-646AA9BA4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236D-0C03-4549-82A9-FE0D58709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52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7BDF3-5711-4E44-B8B8-520AAFFF1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907F68-3543-2B4B-99BF-829AFDA33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E145F7-F0C2-0E49-9BDF-D322F9AB02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F8724A-EBB4-024D-922D-5EC179B369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94027F-A582-D94A-ADDC-F131A59121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353F63-44C6-1442-BFAE-E338C57F5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EF4-FC1D-1E47-8541-457718496098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EABBCD-F912-314B-9A4C-22099CF1B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AA7BDA-F8D0-5643-A561-52DE98A9B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236D-0C03-4549-82A9-FE0D58709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534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2B34C-EA68-8D4C-B1A2-DCABB44E6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2E435E-8F28-9242-9014-34C7AB8AE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EF4-FC1D-1E47-8541-457718496098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3DBD59-539E-A345-966A-BBA3D6BE7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921EB2-77DA-304D-905F-51C2995A4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236D-0C03-4549-82A9-FE0D58709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410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9A41CC-E810-7A44-A980-E738BA8FF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EF4-FC1D-1E47-8541-457718496098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CFD5C6-3100-7D43-BA07-810C47186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DF6720-5DCA-B142-8B5F-B0880BFED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236D-0C03-4549-82A9-FE0D58709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325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2D131-67C4-2A46-B025-2D155F140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3B4AC-BF9C-0042-BCF8-0BDBF8821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33E2F8-443E-3D46-BE69-FDE4EF0206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3E190-C1C0-684E-8E7D-1A67D1330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EF4-FC1D-1E47-8541-457718496098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9D9520-9DDF-E349-A4E1-F95718E92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F05653-8648-3F42-9137-D31C4C9C1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236D-0C03-4549-82A9-FE0D58709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357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A0C00-C39B-954B-94BE-638C851D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2CF1D2-FA85-4A40-8996-F48C03080F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1BE4F6-C414-5E49-A736-6AF281499A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0CBEFC-B2BE-E44B-A30E-4C843E865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EF4-FC1D-1E47-8541-457718496098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DACDEA-8DE4-CA4B-9ADE-06AB557AD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A5A68-B44D-AE4D-94EC-02F88F860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F236D-0C03-4549-82A9-FE0D58709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172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43A4A0-C9DB-6F40-9A04-2FA1340C5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8940F6-BA81-914A-B672-0CB912F53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95E53-B5A9-A446-8605-26B2AD7888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F7EF4-FC1D-1E47-8541-457718496098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35D8A-F920-CE4F-89B0-91D75B47BC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9B7D00-4FD7-D345-8DCC-029536D1A0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F236D-0C03-4549-82A9-FE0D58709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239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DB28BAD-B987-DD47-BECD-96BE823A8F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201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13FA5-6618-884D-86D8-1ED455C19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99164"/>
            <a:ext cx="10515600" cy="1859672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54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THE WONDER &amp; COSTLINESS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54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OF CHRIST’S COMING</a:t>
            </a:r>
          </a:p>
        </p:txBody>
      </p:sp>
    </p:spTree>
    <p:extLst>
      <p:ext uri="{BB962C8B-B14F-4D97-AF65-F5344CB8AC3E}">
        <p14:creationId xmlns:p14="http://schemas.microsoft.com/office/powerpoint/2010/main" val="1379423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13FA5-6618-884D-86D8-1ED455C19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4716"/>
            <a:ext cx="10515600" cy="522170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The </a:t>
            </a:r>
            <a:r>
              <a:rPr lang="en-GB" sz="38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Spirit’s </a:t>
            </a:r>
            <a:r>
              <a:rPr lang="en-GB" sz="4000" b="1" dirty="0">
                <a:solidFill>
                  <a:srgbClr val="F3D048"/>
                </a:solidFill>
                <a:effectLst>
                  <a:glow rad="419100">
                    <a:schemeClr val="bg1">
                      <a:alpha val="40000"/>
                    </a:schemeClr>
                  </a:glow>
                </a:effectLst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CALL</a:t>
            </a:r>
            <a:endParaRPr lang="en-GB" sz="4000" b="1" dirty="0">
              <a:solidFill>
                <a:srgbClr val="F3D048"/>
              </a:solidFill>
              <a:latin typeface="Baskerville" panose="02020502070401020303" pitchFamily="18" charset="0"/>
              <a:ea typeface="Baskerville" panose="02020502070401020303" pitchFamily="18" charset="0"/>
              <a:cs typeface="Angsana New" panose="02020603050405020304" pitchFamily="18" charset="-34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3600" b="1" dirty="0">
              <a:solidFill>
                <a:srgbClr val="F3D048"/>
              </a:solidFill>
              <a:latin typeface="Baskerville" panose="02020502070401020303" pitchFamily="18" charset="0"/>
              <a:ea typeface="Baskerville" panose="02020502070401020303" pitchFamily="18" charset="0"/>
              <a:cs typeface="Angsana New" panose="02020603050405020304" pitchFamily="18" charset="-34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32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 God, the Majestic Creator, is worthy of worship, incl. with physical postures (Psalm 8v1-3)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endParaRPr lang="en-GB" sz="3200" b="1" dirty="0">
              <a:solidFill>
                <a:srgbClr val="F3D048"/>
              </a:solidFill>
              <a:latin typeface="Baskerville" panose="02020502070401020303" pitchFamily="18" charset="0"/>
              <a:ea typeface="Baskerville" panose="02020502070401020303" pitchFamily="18" charset="0"/>
              <a:cs typeface="Angsana New" panose="02020603050405020304" pitchFamily="18" charset="-34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32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 He is Way Maker, Miracle Worker, Promise Keeper, &amp; Light in the darkness (Nehemiah 9v7-12)</a:t>
            </a:r>
          </a:p>
        </p:txBody>
      </p:sp>
    </p:spTree>
    <p:extLst>
      <p:ext uri="{BB962C8B-B14F-4D97-AF65-F5344CB8AC3E}">
        <p14:creationId xmlns:p14="http://schemas.microsoft.com/office/powerpoint/2010/main" val="712729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13FA5-6618-884D-86D8-1ED455C19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2842"/>
            <a:ext cx="10515600" cy="517357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 </a:t>
            </a:r>
            <a:r>
              <a:rPr lang="en-GB" sz="40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The Father’s </a:t>
            </a:r>
            <a:r>
              <a:rPr lang="en-GB" sz="4000" b="1" dirty="0">
                <a:solidFill>
                  <a:srgbClr val="F3D048"/>
                </a:solidFill>
                <a:effectLst>
                  <a:glow rad="419100">
                    <a:schemeClr val="bg1">
                      <a:alpha val="40000"/>
                    </a:schemeClr>
                  </a:glow>
                </a:effectLst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CARE</a:t>
            </a:r>
            <a:endParaRPr lang="en-GB" sz="4000" b="1" dirty="0">
              <a:solidFill>
                <a:srgbClr val="F3D048"/>
              </a:solidFill>
              <a:latin typeface="Baskerville" panose="02020502070401020303" pitchFamily="18" charset="0"/>
              <a:ea typeface="Baskerville" panose="02020502070401020303" pitchFamily="18" charset="0"/>
              <a:cs typeface="Angsana New" panose="02020603050405020304" pitchFamily="18" charset="-34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endParaRPr lang="en-GB" sz="3200" b="1" dirty="0">
              <a:solidFill>
                <a:srgbClr val="F3D048"/>
              </a:solidFill>
              <a:latin typeface="Baskerville" panose="02020502070401020303" pitchFamily="18" charset="0"/>
              <a:ea typeface="Baskerville" panose="02020502070401020303" pitchFamily="18" charset="0"/>
              <a:cs typeface="Angsana New" panose="02020603050405020304" pitchFamily="18" charset="-34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He is mindful of: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200" b="1" dirty="0">
              <a:solidFill>
                <a:srgbClr val="F3D048"/>
              </a:solidFill>
              <a:latin typeface="Baskerville" panose="02020502070401020303" pitchFamily="18" charset="0"/>
              <a:ea typeface="Baskerville" panose="02020502070401020303" pitchFamily="18" charset="0"/>
              <a:cs typeface="Angsana New" panose="02020603050405020304" pitchFamily="18" charset="-34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32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 our human frailty  </a:t>
            </a:r>
            <a:r>
              <a:rPr lang="en-GB" sz="24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(Psalm 8v4 NIV)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32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 our needs </a:t>
            </a:r>
            <a:r>
              <a:rPr lang="en-GB" sz="24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(Psalm 8v4 NIV)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32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 esp. our need of a Saviour </a:t>
            </a:r>
            <a:r>
              <a:rPr lang="en-GB" sz="24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(Psalm 8v4 NKJ)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endParaRPr lang="en-GB" sz="3200" b="1" dirty="0">
              <a:solidFill>
                <a:srgbClr val="F3D048"/>
              </a:solidFill>
              <a:latin typeface="Baskerville" panose="02020502070401020303" pitchFamily="18" charset="0"/>
              <a:ea typeface="Baskerville" panose="02020502070401020303" pitchFamily="18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1154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13FA5-6618-884D-86D8-1ED455C19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82842"/>
            <a:ext cx="11430000" cy="51735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Christ’s </a:t>
            </a:r>
            <a:r>
              <a:rPr lang="en-GB" sz="3600" b="1" dirty="0">
                <a:solidFill>
                  <a:srgbClr val="F3D048"/>
                </a:solidFill>
                <a:effectLst>
                  <a:glow rad="419100">
                    <a:schemeClr val="bg1">
                      <a:alpha val="40000"/>
                    </a:schemeClr>
                  </a:glow>
                </a:effectLst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CONDESCENSION</a:t>
            </a:r>
            <a:r>
              <a:rPr lang="en-GB" sz="3600" b="1" dirty="0"/>
              <a:t> </a:t>
            </a:r>
          </a:p>
          <a:p>
            <a:pPr marL="0" indent="0">
              <a:buNone/>
            </a:pPr>
            <a:endParaRPr lang="en-GB" sz="2400" dirty="0"/>
          </a:p>
          <a:p>
            <a:pPr>
              <a:buFont typeface="Wingdings" pitchFamily="2" charset="2"/>
              <a:buChar char="Ø"/>
            </a:pPr>
            <a:r>
              <a:rPr lang="en-GB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 the Word – Christ; God </a:t>
            </a:r>
            <a:r>
              <a:rPr lang="en-GB" b="1" dirty="0">
                <a:solidFill>
                  <a:srgbClr val="F3D048"/>
                </a:solidFill>
                <a:effectLst>
                  <a:glow rad="419100">
                    <a:schemeClr val="bg1">
                      <a:alpha val="40000"/>
                    </a:schemeClr>
                  </a:glow>
                </a:effectLst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the Son always existed </a:t>
            </a:r>
            <a:r>
              <a:rPr lang="en-GB" sz="24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(</a:t>
            </a:r>
            <a:r>
              <a:rPr lang="en-GB" sz="18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John 1v1-2 NIV)</a:t>
            </a:r>
          </a:p>
          <a:p>
            <a:pPr>
              <a:buFont typeface="Wingdings" pitchFamily="2" charset="2"/>
              <a:buChar char="Ø"/>
            </a:pPr>
            <a:r>
              <a:rPr lang="en-GB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 Jesus’ birth was </a:t>
            </a:r>
            <a:r>
              <a:rPr lang="en-GB" b="1" dirty="0">
                <a:solidFill>
                  <a:srgbClr val="F3D048"/>
                </a:solidFill>
                <a:effectLst>
                  <a:glow rad="419100">
                    <a:schemeClr val="bg1">
                      <a:alpha val="40000"/>
                    </a:schemeClr>
                  </a:glow>
                </a:effectLst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the Son given</a:t>
            </a:r>
            <a:r>
              <a:rPr lang="en-GB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 prophesied by Isaiah </a:t>
            </a:r>
            <a:r>
              <a:rPr lang="en-GB" sz="24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 </a:t>
            </a:r>
            <a:r>
              <a:rPr lang="en-GB" sz="18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(Isaiah 9v6 NIV)</a:t>
            </a:r>
          </a:p>
          <a:p>
            <a:pPr>
              <a:buFont typeface="Wingdings" pitchFamily="2" charset="2"/>
              <a:buChar char="Ø"/>
            </a:pPr>
            <a:r>
              <a:rPr lang="en-GB" sz="24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 </a:t>
            </a:r>
            <a:r>
              <a:rPr lang="en-GB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God </a:t>
            </a:r>
            <a:r>
              <a:rPr lang="en-GB" b="1" dirty="0">
                <a:solidFill>
                  <a:srgbClr val="F3D048"/>
                </a:solidFill>
                <a:effectLst>
                  <a:glow rad="419100">
                    <a:schemeClr val="bg1">
                      <a:alpha val="40000"/>
                    </a:schemeClr>
                  </a:glow>
                </a:effectLst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the Son descended</a:t>
            </a:r>
            <a:r>
              <a:rPr lang="en-GB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 to our lower level of existence</a:t>
            </a:r>
            <a:r>
              <a:rPr lang="en-GB" sz="24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 </a:t>
            </a:r>
            <a:r>
              <a:rPr lang="en-GB" sz="18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(John 1v14 NIV)</a:t>
            </a:r>
          </a:p>
          <a:p>
            <a:pPr marL="0" indent="0">
              <a:buNone/>
            </a:pPr>
            <a:endParaRPr lang="en-GB" sz="2400" b="1" dirty="0">
              <a:solidFill>
                <a:srgbClr val="F3D048"/>
              </a:solidFill>
              <a:latin typeface="Baskerville" panose="02020502070401020303" pitchFamily="18" charset="0"/>
              <a:ea typeface="Baskerville" panose="02020502070401020303" pitchFamily="18" charset="0"/>
            </a:endParaRPr>
          </a:p>
          <a:p>
            <a:pPr marL="0" indent="0">
              <a:buNone/>
            </a:pPr>
            <a:r>
              <a:rPr lang="en-GB" sz="24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 </a:t>
            </a:r>
            <a:r>
              <a:rPr lang="en-GB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Jesus came as:</a:t>
            </a:r>
          </a:p>
          <a:p>
            <a:pPr marL="800100" lvl="2" indent="-342900">
              <a:spcBef>
                <a:spcPts val="1000"/>
              </a:spcBef>
              <a:buFont typeface="Wingdings" pitchFamily="2" charset="2"/>
              <a:buChar char="Ø"/>
            </a:pPr>
            <a:r>
              <a:rPr lang="en-GB" sz="24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the </a:t>
            </a:r>
            <a:r>
              <a:rPr lang="en-GB" sz="2400" b="1" dirty="0">
                <a:solidFill>
                  <a:srgbClr val="F3D048"/>
                </a:solidFill>
                <a:effectLst>
                  <a:glow rad="419100">
                    <a:schemeClr val="bg1">
                      <a:alpha val="40000"/>
                    </a:schemeClr>
                  </a:glow>
                </a:effectLst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exact representation </a:t>
            </a:r>
            <a:r>
              <a:rPr lang="en-GB" sz="24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of God</a:t>
            </a:r>
            <a:r>
              <a:rPr lang="en-GB" sz="18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  </a:t>
            </a:r>
            <a:r>
              <a:rPr lang="en-GB" sz="14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(Hebrews 1v2-3 NIV)</a:t>
            </a:r>
          </a:p>
          <a:p>
            <a:pPr marL="800100" lvl="2" indent="-342900">
              <a:spcBef>
                <a:spcPts val="1000"/>
              </a:spcBef>
              <a:buFont typeface="Wingdings" pitchFamily="2" charset="2"/>
              <a:buChar char="Ø"/>
            </a:pPr>
            <a:r>
              <a:rPr lang="en-GB" sz="24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the </a:t>
            </a:r>
            <a:r>
              <a:rPr lang="en-GB" sz="2400" b="1" dirty="0">
                <a:solidFill>
                  <a:srgbClr val="F3D048"/>
                </a:solidFill>
                <a:effectLst>
                  <a:glow rad="419100">
                    <a:schemeClr val="bg1">
                      <a:alpha val="40000"/>
                    </a:schemeClr>
                  </a:glow>
                </a:effectLst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image </a:t>
            </a:r>
            <a:r>
              <a:rPr lang="en-GB" sz="24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of the invisible God </a:t>
            </a:r>
            <a:r>
              <a:rPr lang="en-GB" sz="14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(Colossians 1v15 NIV)</a:t>
            </a:r>
          </a:p>
          <a:p>
            <a:pPr marL="800100" lvl="2" indent="-342900">
              <a:spcBef>
                <a:spcPts val="1000"/>
              </a:spcBef>
              <a:buFont typeface="Wingdings" pitchFamily="2" charset="2"/>
              <a:buChar char="Ø"/>
            </a:pPr>
            <a:r>
              <a:rPr lang="en-GB" sz="24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full of grace and truth </a:t>
            </a:r>
            <a:r>
              <a:rPr lang="en-GB" sz="14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(John 1v14 NIV)  </a:t>
            </a:r>
            <a:r>
              <a:rPr lang="en-GB" sz="1400" dirty="0">
                <a:solidFill>
                  <a:srgbClr val="F3D048"/>
                </a:solidFill>
              </a:rPr>
              <a:t> 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200" b="1" dirty="0">
              <a:solidFill>
                <a:srgbClr val="F3D048"/>
              </a:solidFill>
              <a:latin typeface="Baskerville" panose="02020502070401020303" pitchFamily="18" charset="0"/>
              <a:ea typeface="Baskerville" panose="02020502070401020303" pitchFamily="18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58248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13FA5-6618-884D-86D8-1ED455C19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2842"/>
            <a:ext cx="10515600" cy="517357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The Challenge &amp; Cost to Him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 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32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 </a:t>
            </a:r>
            <a:r>
              <a:rPr lang="en-GB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the </a:t>
            </a:r>
            <a:r>
              <a:rPr lang="en-GB" b="1" dirty="0">
                <a:solidFill>
                  <a:srgbClr val="F3D048"/>
                </a:solidFill>
                <a:effectLst>
                  <a:glow rad="419100">
                    <a:schemeClr val="bg1">
                      <a:alpha val="40000"/>
                    </a:schemeClr>
                  </a:glow>
                </a:effectLst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Eternal</a:t>
            </a:r>
            <a:r>
              <a:rPr lang="en-GB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 One limited Himself to time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en-GB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 the </a:t>
            </a:r>
            <a:r>
              <a:rPr lang="en-GB" b="1" dirty="0">
                <a:solidFill>
                  <a:srgbClr val="F3D048"/>
                </a:solidFill>
                <a:effectLst>
                  <a:glow rad="419100">
                    <a:schemeClr val="bg1">
                      <a:alpha val="40000"/>
                    </a:schemeClr>
                  </a:glow>
                </a:effectLst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Omnipresent</a:t>
            </a:r>
            <a:r>
              <a:rPr lang="en-GB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 God confined Himself to one place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en-GB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 the </a:t>
            </a:r>
            <a:r>
              <a:rPr lang="en-GB" b="1" dirty="0">
                <a:solidFill>
                  <a:srgbClr val="F3D048"/>
                </a:solidFill>
                <a:effectLst>
                  <a:glow rad="419100">
                    <a:schemeClr val="bg1">
                      <a:alpha val="40000"/>
                    </a:schemeClr>
                  </a:glow>
                </a:effectLst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Omniscient </a:t>
            </a:r>
            <a:r>
              <a:rPr lang="en-GB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One chose to learn from human life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 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He did this –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 to be able to understand and sympathise with us (</a:t>
            </a:r>
            <a:r>
              <a:rPr lang="en-GB" sz="16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Hebrews 4v15 NIV)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16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 </a:t>
            </a:r>
            <a:r>
              <a:rPr lang="en-GB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to reconcile us to God the Father </a:t>
            </a:r>
            <a:r>
              <a:rPr lang="en-GB" sz="16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(2 Corinthians 5v18-19 NKJ)</a:t>
            </a:r>
            <a:endParaRPr lang="en-GB" sz="3200" b="1" dirty="0">
              <a:solidFill>
                <a:srgbClr val="F3D048"/>
              </a:solidFill>
              <a:latin typeface="Baskerville" panose="02020502070401020303" pitchFamily="18" charset="0"/>
              <a:ea typeface="Baskerville" panose="02020502070401020303" pitchFamily="18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37358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13FA5-6618-884D-86D8-1ED455C19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2842"/>
            <a:ext cx="10515600" cy="517357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4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The Challenge to Us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4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 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Will YOU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40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 </a:t>
            </a:r>
            <a:r>
              <a:rPr lang="en-GB" sz="4000" b="1" dirty="0">
                <a:solidFill>
                  <a:srgbClr val="F3D048"/>
                </a:solidFill>
                <a:effectLst>
                  <a:glow rad="419100">
                    <a:schemeClr val="bg1">
                      <a:alpha val="40000"/>
                    </a:schemeClr>
                  </a:glow>
                </a:effectLst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accept</a:t>
            </a:r>
            <a:r>
              <a:rPr lang="en-GB" sz="40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 Jesus as Saviour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40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 </a:t>
            </a:r>
            <a:r>
              <a:rPr lang="en-GB" sz="4000" b="1" dirty="0">
                <a:solidFill>
                  <a:srgbClr val="F3D048"/>
                </a:solidFill>
                <a:effectLst>
                  <a:glow rad="419100">
                    <a:schemeClr val="bg1">
                      <a:alpha val="40000"/>
                    </a:schemeClr>
                  </a:glow>
                </a:effectLst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worship</a:t>
            </a:r>
            <a:r>
              <a:rPr lang="en-GB" sz="40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 Christ as King</a:t>
            </a:r>
            <a:endParaRPr lang="en-GB" sz="3200" b="1" dirty="0">
              <a:solidFill>
                <a:srgbClr val="F3D048"/>
              </a:solidFill>
              <a:latin typeface="Baskerville" panose="02020502070401020303" pitchFamily="18" charset="0"/>
              <a:ea typeface="Baskerville" panose="02020502070401020303" pitchFamily="18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24423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13FA5-6618-884D-86D8-1ED455C19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2842"/>
            <a:ext cx="10515600" cy="5173579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44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Confession of Worship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GB" sz="3600" b="1" dirty="0">
              <a:solidFill>
                <a:srgbClr val="F3D048"/>
              </a:solidFill>
              <a:latin typeface="Baskerville" panose="02020502070401020303" pitchFamily="18" charset="0"/>
              <a:ea typeface="Baskerville" panose="02020502070401020303" pitchFamily="18" charset="0"/>
              <a:cs typeface="Angsana New" panose="02020603050405020304" pitchFamily="18" charset="-34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36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Here I am to worship,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36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Here I am to bow down,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36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Here I am to say that You’re my God,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36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You’re altogether lovely, altogether worthy,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3600" b="1" dirty="0">
                <a:solidFill>
                  <a:srgbClr val="F3D048"/>
                </a:solidFill>
                <a:latin typeface="Baskerville" panose="02020502070401020303" pitchFamily="18" charset="0"/>
                <a:ea typeface="Baskerville" panose="02020502070401020303" pitchFamily="18" charset="0"/>
                <a:cs typeface="Angsana New" panose="02020603050405020304" pitchFamily="18" charset="-34"/>
              </a:rPr>
              <a:t>Altogether wonderful to me.</a:t>
            </a:r>
          </a:p>
        </p:txBody>
      </p:sp>
    </p:spTree>
    <p:extLst>
      <p:ext uri="{BB962C8B-B14F-4D97-AF65-F5344CB8AC3E}">
        <p14:creationId xmlns:p14="http://schemas.microsoft.com/office/powerpoint/2010/main" val="1690751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326</Words>
  <Application>Microsoft Macintosh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Angsana New</vt:lpstr>
      <vt:lpstr>Arial</vt:lpstr>
      <vt:lpstr>Baskerville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8</cp:revision>
  <dcterms:created xsi:type="dcterms:W3CDTF">2020-12-01T12:00:59Z</dcterms:created>
  <dcterms:modified xsi:type="dcterms:W3CDTF">2020-12-08T11:37:43Z</dcterms:modified>
</cp:coreProperties>
</file>