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9" r:id="rId4"/>
    <p:sldId id="25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6" r:id="rId14"/>
    <p:sldId id="275" r:id="rId15"/>
    <p:sldId id="272" r:id="rId16"/>
    <p:sldId id="270" r:id="rId17"/>
    <p:sldId id="277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232"/>
    <a:srgbClr val="F8C863"/>
    <a:srgbClr val="B8B8B8"/>
    <a:srgbClr val="C4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93" autoAdjust="0"/>
  </p:normalViewPr>
  <p:slideViewPr>
    <p:cSldViewPr snapToGrid="0" snapToObjects="1">
      <p:cViewPr>
        <p:scale>
          <a:sx n="121" d="100"/>
          <a:sy n="121" d="100"/>
        </p:scale>
        <p:origin x="-1096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1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9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6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2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6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07D310-A793-5E4D-A25B-DC1DED519BDD}" type="datetimeFigureOut">
              <a:rPr lang="en-US" smtClean="0"/>
              <a:t>08/12/16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A440CC-BF7F-504A-B4E0-0920A984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9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09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Gentium"/>
          <a:ea typeface="+mj-ea"/>
          <a:cs typeface="Gent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entium"/>
          <a:ea typeface="+mn-ea"/>
          <a:cs typeface="Gent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1" kern="1200">
          <a:solidFill>
            <a:schemeClr val="tx1"/>
          </a:solidFill>
          <a:latin typeface="Gentium"/>
          <a:ea typeface="+mn-ea"/>
          <a:cs typeface="Gent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9801"/>
            <a:ext cx="7772400" cy="1102519"/>
          </a:xfrm>
        </p:spPr>
        <p:txBody>
          <a:bodyPr>
            <a:noAutofit/>
          </a:bodyPr>
          <a:lstStyle/>
          <a:p>
            <a:r>
              <a:rPr lang="en-GB" sz="10000" b="0" dirty="0" smtClean="0">
                <a:solidFill>
                  <a:srgbClr val="F8C863"/>
                </a:solidFill>
                <a:latin typeface="Gentium"/>
                <a:cs typeface="Gentium"/>
              </a:rPr>
              <a:t>CHRISTMAS</a:t>
            </a:r>
            <a:endParaRPr lang="en-GB" sz="10000" b="0" dirty="0">
              <a:solidFill>
                <a:srgbClr val="F8C863"/>
              </a:solidFill>
              <a:latin typeface="Gentium"/>
              <a:cs typeface="Gent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3990"/>
            <a:ext cx="6400800" cy="845321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8C863"/>
                </a:solidFill>
              </a:rPr>
              <a:t>a</a:t>
            </a:r>
            <a:r>
              <a:rPr lang="en-GB" sz="4000" dirty="0" smtClean="0">
                <a:solidFill>
                  <a:srgbClr val="F8C863"/>
                </a:solidFill>
              </a:rPr>
              <a:t>nd the songs we sing</a:t>
            </a:r>
            <a:endParaRPr lang="en-GB" sz="4000" dirty="0">
              <a:solidFill>
                <a:srgbClr val="F8C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0"/>
            <a:ext cx="9076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mily_stone_s640x42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8C863"/>
                </a:solidFill>
              </a:rPr>
              <a:t>Prince of Peace</a:t>
            </a:r>
            <a:endParaRPr lang="en-GB" dirty="0">
              <a:solidFill>
                <a:srgbClr val="F8C8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705"/>
            <a:ext cx="8229600" cy="2746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>
                <a:solidFill>
                  <a:srgbClr val="F8C863"/>
                </a:solidFill>
              </a:rPr>
              <a:t>For to us a child is born, </a:t>
            </a:r>
            <a:r>
              <a:rPr lang="en-GB" i="1" dirty="0" smtClean="0">
                <a:solidFill>
                  <a:srgbClr val="F8C863"/>
                </a:solidFill>
              </a:rPr>
              <a:t>to </a:t>
            </a:r>
            <a:r>
              <a:rPr lang="en-GB" i="1" dirty="0">
                <a:solidFill>
                  <a:srgbClr val="F8C863"/>
                </a:solidFill>
              </a:rPr>
              <a:t>us a son is given; </a:t>
            </a:r>
            <a:endParaRPr lang="en-GB" i="1" dirty="0" smtClean="0">
              <a:solidFill>
                <a:srgbClr val="F8C863"/>
              </a:solidFill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8C863"/>
                </a:solidFill>
              </a:rPr>
              <a:t>and </a:t>
            </a:r>
            <a:r>
              <a:rPr lang="en-GB" i="1" dirty="0">
                <a:solidFill>
                  <a:srgbClr val="F8C863"/>
                </a:solidFill>
              </a:rPr>
              <a:t>the government shall be upon his shoulder, </a:t>
            </a:r>
            <a:endParaRPr lang="en-GB" i="1" dirty="0" smtClean="0">
              <a:solidFill>
                <a:srgbClr val="F8C863"/>
              </a:solidFill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8C863"/>
                </a:solidFill>
              </a:rPr>
              <a:t>and </a:t>
            </a:r>
            <a:r>
              <a:rPr lang="en-GB" i="1" dirty="0">
                <a:solidFill>
                  <a:srgbClr val="F8C863"/>
                </a:solidFill>
              </a:rPr>
              <a:t>his name shall be </a:t>
            </a:r>
            <a:r>
              <a:rPr lang="en-GB" i="1" dirty="0" smtClean="0">
                <a:solidFill>
                  <a:srgbClr val="F8C863"/>
                </a:solidFill>
              </a:rPr>
              <a:t>called Wonderful </a:t>
            </a:r>
            <a:r>
              <a:rPr lang="en-GB" i="1" dirty="0" err="1" smtClean="0">
                <a:solidFill>
                  <a:srgbClr val="F8C863"/>
                </a:solidFill>
              </a:rPr>
              <a:t>Counselor</a:t>
            </a:r>
            <a:r>
              <a:rPr lang="en-GB" i="1" dirty="0" smtClean="0">
                <a:solidFill>
                  <a:srgbClr val="F8C863"/>
                </a:solidFill>
              </a:rPr>
              <a:t>, </a:t>
            </a:r>
            <a:r>
              <a:rPr lang="en-GB" i="1" dirty="0">
                <a:solidFill>
                  <a:srgbClr val="F8C863"/>
                </a:solidFill>
              </a:rPr>
              <a:t>Mighty God, </a:t>
            </a:r>
            <a:r>
              <a:rPr lang="en-GB" i="1" dirty="0" smtClean="0">
                <a:solidFill>
                  <a:srgbClr val="F8C863"/>
                </a:solidFill>
              </a:rPr>
              <a:t>Everlasting </a:t>
            </a:r>
            <a:r>
              <a:rPr lang="en-GB" i="1" dirty="0">
                <a:solidFill>
                  <a:srgbClr val="F8C863"/>
                </a:solidFill>
              </a:rPr>
              <a:t>Father, </a:t>
            </a:r>
            <a:r>
              <a:rPr lang="en-GB" i="1" u="sng" dirty="0">
                <a:solidFill>
                  <a:srgbClr val="F8C863"/>
                </a:solidFill>
              </a:rPr>
              <a:t>Prince of Peace</a:t>
            </a:r>
            <a:r>
              <a:rPr lang="en-GB" i="1" u="sng" dirty="0" smtClean="0">
                <a:solidFill>
                  <a:srgbClr val="F8C863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F8C863"/>
                </a:solidFill>
              </a:rPr>
              <a:t>Isaiah 9:6</a:t>
            </a:r>
            <a:endParaRPr lang="en-GB" sz="2400" i="1" dirty="0">
              <a:solidFill>
                <a:srgbClr val="F8C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2240"/>
            <a:ext cx="8229600" cy="34954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i="1" baseline="30000" dirty="0">
                <a:solidFill>
                  <a:srgbClr val="F8C863"/>
                </a:solidFill>
              </a:rPr>
              <a:t>27 </a:t>
            </a:r>
            <a:r>
              <a:rPr lang="en-GB" i="1" dirty="0">
                <a:solidFill>
                  <a:srgbClr val="F8C863"/>
                </a:solidFill>
              </a:rPr>
              <a:t>Peace I leave with you; </a:t>
            </a:r>
            <a:r>
              <a:rPr lang="en-GB" i="1" u="sng" dirty="0">
                <a:solidFill>
                  <a:srgbClr val="F8C863"/>
                </a:solidFill>
              </a:rPr>
              <a:t>my peace </a:t>
            </a:r>
            <a:r>
              <a:rPr lang="en-GB" i="1" dirty="0">
                <a:solidFill>
                  <a:srgbClr val="F8C863"/>
                </a:solidFill>
              </a:rPr>
              <a:t>I give to you. </a:t>
            </a:r>
            <a:r>
              <a:rPr lang="en-GB" i="1" dirty="0" smtClean="0">
                <a:solidFill>
                  <a:srgbClr val="F8C863"/>
                </a:solidFill>
              </a:rPr>
              <a:t>Not </a:t>
            </a:r>
            <a:r>
              <a:rPr lang="en-GB" i="1" dirty="0">
                <a:solidFill>
                  <a:srgbClr val="F8C863"/>
                </a:solidFill>
              </a:rPr>
              <a:t>as the world gives do I give to you. </a:t>
            </a:r>
            <a:r>
              <a:rPr lang="en-GB" i="1" dirty="0" smtClean="0">
                <a:solidFill>
                  <a:srgbClr val="F8C863"/>
                </a:solidFill>
              </a:rPr>
              <a:t>Let </a:t>
            </a:r>
            <a:r>
              <a:rPr lang="en-GB" i="1" dirty="0">
                <a:solidFill>
                  <a:srgbClr val="F8C863"/>
                </a:solidFill>
              </a:rPr>
              <a:t>not your hearts be troubled, </a:t>
            </a:r>
            <a:r>
              <a:rPr lang="en-GB" i="1" dirty="0" smtClean="0">
                <a:solidFill>
                  <a:srgbClr val="F8C863"/>
                </a:solidFill>
              </a:rPr>
              <a:t>neither</a:t>
            </a:r>
            <a:r>
              <a:rPr lang="en-GB" i="1" dirty="0">
                <a:solidFill>
                  <a:srgbClr val="F8C863"/>
                </a:solidFill>
              </a:rPr>
              <a:t> let them be afraid. </a:t>
            </a:r>
            <a:endParaRPr lang="en-GB" i="1" dirty="0" smtClean="0">
              <a:solidFill>
                <a:srgbClr val="F8C863"/>
              </a:solidFill>
            </a:endParaRPr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F8C863"/>
                </a:solidFill>
              </a:rPr>
              <a:t>John </a:t>
            </a:r>
            <a:r>
              <a:rPr lang="en-GB" sz="2400" i="1" dirty="0">
                <a:solidFill>
                  <a:srgbClr val="F8C863"/>
                </a:solidFill>
              </a:rPr>
              <a:t>14:</a:t>
            </a:r>
            <a:r>
              <a:rPr lang="en-GB" sz="2400" i="1" dirty="0" smtClean="0">
                <a:solidFill>
                  <a:srgbClr val="F8C863"/>
                </a:solidFill>
              </a:rPr>
              <a:t>27</a:t>
            </a:r>
          </a:p>
          <a:p>
            <a:pPr marL="0" indent="0" algn="ctr">
              <a:buNone/>
            </a:pPr>
            <a:endParaRPr lang="en-GB" sz="2400" i="1" dirty="0" smtClean="0">
              <a:solidFill>
                <a:srgbClr val="F8C863"/>
              </a:solidFill>
            </a:endParaRPr>
          </a:p>
          <a:p>
            <a:pPr marL="0" indent="0" algn="ctr">
              <a:buNone/>
            </a:pPr>
            <a:r>
              <a:rPr lang="en-GB" i="1" baseline="30000" dirty="0" smtClean="0">
                <a:solidFill>
                  <a:srgbClr val="F8C863"/>
                </a:solidFill>
              </a:rPr>
              <a:t>33</a:t>
            </a:r>
            <a:r>
              <a:rPr lang="en-GB" i="1" dirty="0">
                <a:solidFill>
                  <a:srgbClr val="F8C863"/>
                </a:solidFill>
              </a:rPr>
              <a:t> I have said these things to you, that </a:t>
            </a:r>
            <a:r>
              <a:rPr lang="en-GB" i="1" u="sng" dirty="0">
                <a:solidFill>
                  <a:srgbClr val="F8C863"/>
                </a:solidFill>
              </a:rPr>
              <a:t>in me </a:t>
            </a:r>
            <a:r>
              <a:rPr lang="en-GB" i="1" dirty="0">
                <a:solidFill>
                  <a:srgbClr val="F8C863"/>
                </a:solidFill>
              </a:rPr>
              <a:t>you may have peace. In the world you will have tribulation. But take heart; I have overcome the world.” </a:t>
            </a:r>
            <a:endParaRPr lang="en-GB" i="1" dirty="0" smtClean="0">
              <a:solidFill>
                <a:srgbClr val="F8C863"/>
              </a:solidFill>
            </a:endParaRPr>
          </a:p>
          <a:p>
            <a:pPr marL="0" indent="0" algn="r">
              <a:buNone/>
            </a:pPr>
            <a:r>
              <a:rPr lang="en-GB" sz="2600" i="1" dirty="0" smtClean="0">
                <a:solidFill>
                  <a:srgbClr val="F8C863"/>
                </a:solidFill>
              </a:rPr>
              <a:t>John </a:t>
            </a:r>
            <a:r>
              <a:rPr lang="en-GB" sz="2600" i="1" dirty="0">
                <a:solidFill>
                  <a:srgbClr val="F8C863"/>
                </a:solidFill>
              </a:rPr>
              <a:t>16:33</a:t>
            </a:r>
          </a:p>
          <a:p>
            <a:pPr marL="0" indent="0" algn="ctr">
              <a:buNone/>
            </a:pPr>
            <a:endParaRPr lang="en-GB" sz="2400" i="1" dirty="0">
              <a:solidFill>
                <a:srgbClr val="F8C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510"/>
            <a:ext cx="8229600" cy="1711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i="1" baseline="30000" dirty="0" smtClean="0">
                <a:solidFill>
                  <a:srgbClr val="F8C863"/>
                </a:solidFill>
              </a:rPr>
              <a:t>14</a:t>
            </a:r>
            <a:r>
              <a:rPr lang="en-GB" sz="3600" i="1" dirty="0">
                <a:solidFill>
                  <a:srgbClr val="F8C863"/>
                </a:solidFill>
              </a:rPr>
              <a:t> “Glory to God in the highest, </a:t>
            </a:r>
            <a:r>
              <a:rPr lang="en-GB" sz="3600" i="1" dirty="0" smtClean="0">
                <a:solidFill>
                  <a:srgbClr val="F8C863"/>
                </a:solidFill>
              </a:rPr>
              <a:t>and </a:t>
            </a:r>
            <a:r>
              <a:rPr lang="en-GB" sz="3600" i="1" dirty="0">
                <a:solidFill>
                  <a:srgbClr val="F8C863"/>
                </a:solidFill>
              </a:rPr>
              <a:t>on earth peace </a:t>
            </a:r>
            <a:r>
              <a:rPr lang="en-GB" sz="3600" i="1" dirty="0" smtClean="0">
                <a:solidFill>
                  <a:srgbClr val="F8C863"/>
                </a:solidFill>
              </a:rPr>
              <a:t> </a:t>
            </a:r>
            <a:r>
              <a:rPr lang="en-GB" sz="3600" i="1" u="sng" dirty="0" smtClean="0">
                <a:solidFill>
                  <a:srgbClr val="F8C863"/>
                </a:solidFill>
              </a:rPr>
              <a:t>among </a:t>
            </a:r>
            <a:r>
              <a:rPr lang="en-GB" sz="3600" i="1" u="sng" dirty="0">
                <a:solidFill>
                  <a:srgbClr val="F8C863"/>
                </a:solidFill>
              </a:rPr>
              <a:t>those with whom he is pleased</a:t>
            </a:r>
            <a:r>
              <a:rPr lang="en-GB" sz="3600" i="1" dirty="0" smtClean="0">
                <a:solidFill>
                  <a:srgbClr val="F8C863"/>
                </a:solidFill>
              </a:rPr>
              <a:t>!”</a:t>
            </a:r>
            <a:endParaRPr lang="en-GB" sz="3600" i="1" dirty="0" smtClean="0">
              <a:solidFill>
                <a:srgbClr val="F8C863"/>
              </a:solidFill>
            </a:endParaRPr>
          </a:p>
          <a:p>
            <a:pPr marL="0" indent="0" algn="r">
              <a:buNone/>
            </a:pPr>
            <a:r>
              <a:rPr lang="en-GB" sz="2800" i="1" dirty="0" smtClean="0">
                <a:solidFill>
                  <a:srgbClr val="F8C863"/>
                </a:solidFill>
              </a:rPr>
              <a:t>Luke </a:t>
            </a:r>
            <a:r>
              <a:rPr lang="en-GB" sz="2800" i="1" dirty="0">
                <a:solidFill>
                  <a:srgbClr val="F8C863"/>
                </a:solidFill>
              </a:rPr>
              <a:t>2:10-</a:t>
            </a:r>
            <a:r>
              <a:rPr lang="en-GB" sz="2800" i="1" dirty="0" smtClean="0">
                <a:solidFill>
                  <a:srgbClr val="F8C863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6167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8C863"/>
                </a:solidFill>
              </a:rPr>
              <a:t>Hark the herald angels sing</a:t>
            </a:r>
            <a:br>
              <a:rPr lang="en-GB" sz="3600" dirty="0">
                <a:solidFill>
                  <a:srgbClr val="F8C863"/>
                </a:solidFill>
              </a:rPr>
            </a:br>
            <a:r>
              <a:rPr lang="en-GB" sz="3600" dirty="0">
                <a:solidFill>
                  <a:srgbClr val="F8C863"/>
                </a:solidFill>
              </a:rPr>
              <a:t>"Glory to the </a:t>
            </a:r>
            <a:r>
              <a:rPr lang="en-GB" sz="3600" dirty="0" err="1">
                <a:solidFill>
                  <a:srgbClr val="F8C863"/>
                </a:solidFill>
              </a:rPr>
              <a:t>newborn</a:t>
            </a:r>
            <a:r>
              <a:rPr lang="en-GB" sz="3600" dirty="0">
                <a:solidFill>
                  <a:srgbClr val="F8C863"/>
                </a:solidFill>
              </a:rPr>
              <a:t> King</a:t>
            </a:r>
            <a:r>
              <a:rPr lang="en-GB" sz="3600" dirty="0" smtClean="0">
                <a:solidFill>
                  <a:srgbClr val="F8C863"/>
                </a:solidFill>
              </a:rPr>
              <a:t>!</a:t>
            </a:r>
            <a:br>
              <a:rPr lang="en-GB" sz="3600" dirty="0" smtClean="0">
                <a:solidFill>
                  <a:srgbClr val="F8C863"/>
                </a:solidFill>
              </a:rPr>
            </a:br>
            <a:r>
              <a:rPr lang="en-GB" sz="3600" dirty="0" smtClean="0">
                <a:solidFill>
                  <a:srgbClr val="F8C863"/>
                </a:solidFill>
              </a:rPr>
              <a:t>Peace </a:t>
            </a:r>
            <a:r>
              <a:rPr lang="en-GB" sz="3600" dirty="0">
                <a:solidFill>
                  <a:srgbClr val="F8C863"/>
                </a:solidFill>
              </a:rPr>
              <a:t>on </a:t>
            </a:r>
            <a:r>
              <a:rPr lang="en-GB" sz="3600" dirty="0" smtClean="0">
                <a:solidFill>
                  <a:srgbClr val="F8C863"/>
                </a:solidFill>
              </a:rPr>
              <a:t>earth and </a:t>
            </a:r>
            <a:r>
              <a:rPr lang="en-GB" sz="3600" dirty="0">
                <a:solidFill>
                  <a:srgbClr val="F8C863"/>
                </a:solidFill>
              </a:rPr>
              <a:t>mercy mild</a:t>
            </a:r>
            <a:br>
              <a:rPr lang="en-GB" sz="3600" dirty="0">
                <a:solidFill>
                  <a:srgbClr val="F8C863"/>
                </a:solidFill>
              </a:rPr>
            </a:br>
            <a:r>
              <a:rPr lang="en-GB" sz="3600" dirty="0">
                <a:solidFill>
                  <a:srgbClr val="F8C863"/>
                </a:solidFill>
              </a:rPr>
              <a:t>God and sinners reconciled"</a:t>
            </a:r>
          </a:p>
        </p:txBody>
      </p:sp>
    </p:spTree>
    <p:extLst>
      <p:ext uri="{BB962C8B-B14F-4D97-AF65-F5344CB8AC3E}">
        <p14:creationId xmlns:p14="http://schemas.microsoft.com/office/powerpoint/2010/main" val="299943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4848"/>
            <a:ext cx="8229600" cy="38825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i="1" baseline="30000" dirty="0">
                <a:solidFill>
                  <a:srgbClr val="F8C863"/>
                </a:solidFill>
              </a:rPr>
              <a:t>17 </a:t>
            </a:r>
            <a:r>
              <a:rPr lang="en-GB" i="1" dirty="0">
                <a:solidFill>
                  <a:srgbClr val="F8C863"/>
                </a:solidFill>
              </a:rPr>
              <a:t>Therefore, if anyone is in Christ, he is a new creation. The old has passed away; behold, the new has come. </a:t>
            </a:r>
            <a:r>
              <a:rPr lang="en-GB" b="1" i="1" baseline="30000" dirty="0">
                <a:solidFill>
                  <a:srgbClr val="F8C863"/>
                </a:solidFill>
              </a:rPr>
              <a:t>18 </a:t>
            </a:r>
            <a:r>
              <a:rPr lang="en-GB" i="1" dirty="0">
                <a:solidFill>
                  <a:srgbClr val="F8C863"/>
                </a:solidFill>
              </a:rPr>
              <a:t>All this is from God, who through Christ reconciled us to himself </a:t>
            </a:r>
            <a:r>
              <a:rPr lang="en-GB" i="1" dirty="0" smtClean="0">
                <a:solidFill>
                  <a:srgbClr val="F8C863"/>
                </a:solidFill>
              </a:rPr>
              <a:t>…We </a:t>
            </a:r>
            <a:r>
              <a:rPr lang="en-GB" i="1" dirty="0">
                <a:solidFill>
                  <a:srgbClr val="F8C863"/>
                </a:solidFill>
              </a:rPr>
              <a:t>implore you on behalf of Christ, be reconciled to God. </a:t>
            </a:r>
            <a:r>
              <a:rPr lang="en-GB" b="1" i="1" baseline="30000" dirty="0">
                <a:solidFill>
                  <a:srgbClr val="F8C863"/>
                </a:solidFill>
              </a:rPr>
              <a:t>21 </a:t>
            </a:r>
            <a:r>
              <a:rPr lang="en-GB" i="1" dirty="0">
                <a:solidFill>
                  <a:srgbClr val="F8C863"/>
                </a:solidFill>
              </a:rPr>
              <a:t>For our sake he made him to be sin who knew no sin, so that in him we might become the righteousness of God. </a:t>
            </a:r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F8C863"/>
                </a:solidFill>
              </a:rPr>
              <a:t>2 </a:t>
            </a:r>
            <a:r>
              <a:rPr lang="en-GB" sz="2400" i="1" dirty="0" err="1" smtClean="0">
                <a:solidFill>
                  <a:srgbClr val="F8C863"/>
                </a:solidFill>
              </a:rPr>
              <a:t>Cor</a:t>
            </a:r>
            <a:r>
              <a:rPr lang="en-GB" sz="2400" i="1" dirty="0" smtClean="0">
                <a:solidFill>
                  <a:srgbClr val="F8C863"/>
                </a:solidFill>
              </a:rPr>
              <a:t> 5:17-20</a:t>
            </a:r>
            <a:endParaRPr lang="en-GB" sz="2400" i="1" dirty="0">
              <a:solidFill>
                <a:srgbClr val="F8C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06"/>
            <a:ext cx="8229600" cy="2945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i="1" baseline="30000" dirty="0" smtClean="0">
                <a:solidFill>
                  <a:srgbClr val="F8C863"/>
                </a:solidFill>
              </a:rPr>
              <a:t>6 </a:t>
            </a:r>
            <a:r>
              <a:rPr lang="en-GB" i="1" dirty="0" smtClean="0">
                <a:solidFill>
                  <a:srgbClr val="F8C863"/>
                </a:solidFill>
              </a:rPr>
              <a:t>do not be anxious about anything, but in everything by prayer and supplication with thanksgiving let your requests be made known to God. </a:t>
            </a:r>
            <a:r>
              <a:rPr lang="en-GB" i="1" baseline="30000" dirty="0" smtClean="0">
                <a:solidFill>
                  <a:srgbClr val="F8C863"/>
                </a:solidFill>
              </a:rPr>
              <a:t>7</a:t>
            </a:r>
            <a:r>
              <a:rPr lang="en-GB" i="1" dirty="0" smtClean="0">
                <a:solidFill>
                  <a:srgbClr val="F8C863"/>
                </a:solidFill>
              </a:rPr>
              <a:t> And the peace of God, which surpasses all understanding, will guard your hearts and your minds in Christ Jesus. </a:t>
            </a:r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F8C863"/>
                </a:solidFill>
              </a:rPr>
              <a:t>Phil 4:6-7 </a:t>
            </a:r>
            <a:r>
              <a:rPr lang="en-GB" i="1" dirty="0" smtClean="0">
                <a:solidFill>
                  <a:srgbClr val="F8C863"/>
                </a:solidFill>
              </a:rPr>
              <a:t> </a:t>
            </a:r>
            <a:endParaRPr lang="en-GB" i="1" dirty="0">
              <a:solidFill>
                <a:srgbClr val="F8C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06"/>
            <a:ext cx="8229600" cy="2945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i="1" baseline="30000" dirty="0">
                <a:solidFill>
                  <a:srgbClr val="F8C863"/>
                </a:solidFill>
              </a:rPr>
              <a:t>6 </a:t>
            </a:r>
            <a:r>
              <a:rPr lang="en-GB" i="1" dirty="0">
                <a:solidFill>
                  <a:srgbClr val="F8C863"/>
                </a:solidFill>
              </a:rPr>
              <a:t>do not be anxious about anything, but in everything by prayer and supplication with thanksgiving let your requests be made known to God. </a:t>
            </a:r>
            <a:r>
              <a:rPr lang="en-GB" i="1" baseline="30000" dirty="0">
                <a:solidFill>
                  <a:srgbClr val="F8C863"/>
                </a:solidFill>
              </a:rPr>
              <a:t>7</a:t>
            </a:r>
            <a:r>
              <a:rPr lang="en-GB" i="1" dirty="0">
                <a:solidFill>
                  <a:srgbClr val="F8C863"/>
                </a:solidFill>
              </a:rPr>
              <a:t> And the peace of God, which surpasses all understanding, will guard your hearts and your minds in Christ Jesus. </a:t>
            </a:r>
            <a:endParaRPr lang="en-GB" i="1" dirty="0" smtClean="0">
              <a:solidFill>
                <a:srgbClr val="F8C863"/>
              </a:solidFill>
            </a:endParaRPr>
          </a:p>
          <a:p>
            <a:pPr marL="0" indent="0" algn="r">
              <a:buNone/>
            </a:pPr>
            <a:r>
              <a:rPr lang="en-GB" sz="2400" i="1" dirty="0">
                <a:solidFill>
                  <a:srgbClr val="F8C863"/>
                </a:solidFill>
              </a:rPr>
              <a:t>Phil 4:6-7 </a:t>
            </a:r>
            <a:r>
              <a:rPr lang="en-GB" i="1" dirty="0">
                <a:solidFill>
                  <a:srgbClr val="F8C863"/>
                </a:solidFill>
              </a:rPr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rld Peac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200150"/>
            <a:ext cx="6034087" cy="3394075"/>
          </a:xfrm>
        </p:spPr>
      </p:pic>
    </p:spTree>
    <p:extLst>
      <p:ext uri="{BB962C8B-B14F-4D97-AF65-F5344CB8AC3E}">
        <p14:creationId xmlns:p14="http://schemas.microsoft.com/office/powerpoint/2010/main" val="343179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8C863"/>
                </a:solidFill>
              </a:rPr>
              <a:t>Peace on earth…</a:t>
            </a:r>
            <a:endParaRPr lang="en-GB" dirty="0">
              <a:solidFill>
                <a:srgbClr val="F8C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8C863"/>
                </a:solidFill>
              </a:rPr>
              <a:t>Hark the herald angels sing</a:t>
            </a:r>
            <a:br>
              <a:rPr lang="en-GB" sz="3600" dirty="0">
                <a:solidFill>
                  <a:srgbClr val="F8C863"/>
                </a:solidFill>
              </a:rPr>
            </a:br>
            <a:r>
              <a:rPr lang="en-GB" sz="3600" dirty="0">
                <a:solidFill>
                  <a:srgbClr val="F8C863"/>
                </a:solidFill>
              </a:rPr>
              <a:t>"Glory to the </a:t>
            </a:r>
            <a:r>
              <a:rPr lang="en-GB" sz="3600" dirty="0" err="1">
                <a:solidFill>
                  <a:srgbClr val="F8C863"/>
                </a:solidFill>
              </a:rPr>
              <a:t>newborn</a:t>
            </a:r>
            <a:r>
              <a:rPr lang="en-GB" sz="3600" dirty="0">
                <a:solidFill>
                  <a:srgbClr val="F8C863"/>
                </a:solidFill>
              </a:rPr>
              <a:t> King</a:t>
            </a:r>
            <a:r>
              <a:rPr lang="en-GB" sz="3600" dirty="0" smtClean="0">
                <a:solidFill>
                  <a:srgbClr val="F8C863"/>
                </a:solidFill>
              </a:rPr>
              <a:t>!</a:t>
            </a:r>
            <a:br>
              <a:rPr lang="en-GB" sz="3600" dirty="0" smtClean="0">
                <a:solidFill>
                  <a:srgbClr val="F8C863"/>
                </a:solidFill>
              </a:rPr>
            </a:br>
            <a:r>
              <a:rPr lang="en-GB" sz="3600" dirty="0" smtClean="0">
                <a:solidFill>
                  <a:srgbClr val="F8C863"/>
                </a:solidFill>
              </a:rPr>
              <a:t>Peace </a:t>
            </a:r>
            <a:r>
              <a:rPr lang="en-GB" sz="3600" dirty="0">
                <a:solidFill>
                  <a:srgbClr val="F8C863"/>
                </a:solidFill>
              </a:rPr>
              <a:t>on </a:t>
            </a:r>
            <a:r>
              <a:rPr lang="en-GB" sz="3600" dirty="0" smtClean="0">
                <a:solidFill>
                  <a:srgbClr val="F8C863"/>
                </a:solidFill>
              </a:rPr>
              <a:t>earth and </a:t>
            </a:r>
            <a:r>
              <a:rPr lang="en-GB" sz="3600" dirty="0">
                <a:solidFill>
                  <a:srgbClr val="F8C863"/>
                </a:solidFill>
              </a:rPr>
              <a:t>mercy mild</a:t>
            </a:r>
            <a:br>
              <a:rPr lang="en-GB" sz="3600" dirty="0">
                <a:solidFill>
                  <a:srgbClr val="F8C863"/>
                </a:solidFill>
              </a:rPr>
            </a:br>
            <a:r>
              <a:rPr lang="en-GB" sz="3600" dirty="0">
                <a:solidFill>
                  <a:srgbClr val="F8C863"/>
                </a:solidFill>
              </a:rPr>
              <a:t>God and sinners reconciled"</a:t>
            </a:r>
          </a:p>
        </p:txBody>
      </p:sp>
    </p:spTree>
    <p:extLst>
      <p:ext uri="{BB962C8B-B14F-4D97-AF65-F5344CB8AC3E}">
        <p14:creationId xmlns:p14="http://schemas.microsoft.com/office/powerpoint/2010/main" val="121963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8C863"/>
                </a:solidFill>
              </a:rPr>
              <a:t>Peace</a:t>
            </a:r>
            <a:endParaRPr lang="en-GB" dirty="0">
              <a:solidFill>
                <a:srgbClr val="F8C8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705"/>
            <a:ext cx="8229600" cy="2746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>
                <a:solidFill>
                  <a:srgbClr val="F8C863"/>
                </a:solidFill>
              </a:rPr>
              <a:t>For to us a child is born, </a:t>
            </a:r>
            <a:r>
              <a:rPr lang="en-GB" i="1" dirty="0" smtClean="0">
                <a:solidFill>
                  <a:srgbClr val="F8C863"/>
                </a:solidFill>
              </a:rPr>
              <a:t>to </a:t>
            </a:r>
            <a:r>
              <a:rPr lang="en-GB" i="1" dirty="0">
                <a:solidFill>
                  <a:srgbClr val="F8C863"/>
                </a:solidFill>
              </a:rPr>
              <a:t>us a son is given; </a:t>
            </a:r>
            <a:endParaRPr lang="en-GB" i="1" dirty="0" smtClean="0">
              <a:solidFill>
                <a:srgbClr val="F8C863"/>
              </a:solidFill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8C863"/>
                </a:solidFill>
              </a:rPr>
              <a:t>and </a:t>
            </a:r>
            <a:r>
              <a:rPr lang="en-GB" i="1" dirty="0">
                <a:solidFill>
                  <a:srgbClr val="F8C863"/>
                </a:solidFill>
              </a:rPr>
              <a:t>the government shall be upon his shoulder, </a:t>
            </a:r>
            <a:endParaRPr lang="en-GB" i="1" dirty="0" smtClean="0">
              <a:solidFill>
                <a:srgbClr val="F8C863"/>
              </a:solidFill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8C863"/>
                </a:solidFill>
              </a:rPr>
              <a:t>and </a:t>
            </a:r>
            <a:r>
              <a:rPr lang="en-GB" i="1" dirty="0">
                <a:solidFill>
                  <a:srgbClr val="F8C863"/>
                </a:solidFill>
              </a:rPr>
              <a:t>his name shall be </a:t>
            </a:r>
            <a:r>
              <a:rPr lang="en-GB" i="1" dirty="0" smtClean="0">
                <a:solidFill>
                  <a:srgbClr val="F8C863"/>
                </a:solidFill>
              </a:rPr>
              <a:t>called Wonderful </a:t>
            </a:r>
            <a:r>
              <a:rPr lang="en-GB" i="1" dirty="0" err="1" smtClean="0">
                <a:solidFill>
                  <a:srgbClr val="F8C863"/>
                </a:solidFill>
              </a:rPr>
              <a:t>Counselor</a:t>
            </a:r>
            <a:r>
              <a:rPr lang="en-GB" i="1" dirty="0" smtClean="0">
                <a:solidFill>
                  <a:srgbClr val="F8C863"/>
                </a:solidFill>
              </a:rPr>
              <a:t>, </a:t>
            </a:r>
            <a:r>
              <a:rPr lang="en-GB" i="1" dirty="0">
                <a:solidFill>
                  <a:srgbClr val="F8C863"/>
                </a:solidFill>
              </a:rPr>
              <a:t>Mighty God, </a:t>
            </a:r>
            <a:r>
              <a:rPr lang="en-GB" i="1" dirty="0" smtClean="0">
                <a:solidFill>
                  <a:srgbClr val="F8C863"/>
                </a:solidFill>
              </a:rPr>
              <a:t>Everlasting </a:t>
            </a:r>
            <a:r>
              <a:rPr lang="en-GB" i="1" dirty="0">
                <a:solidFill>
                  <a:srgbClr val="F8C863"/>
                </a:solidFill>
              </a:rPr>
              <a:t>Father, </a:t>
            </a:r>
            <a:r>
              <a:rPr lang="en-GB" i="1" u="sng" dirty="0">
                <a:solidFill>
                  <a:srgbClr val="F8C863"/>
                </a:solidFill>
              </a:rPr>
              <a:t>Prince of Peace</a:t>
            </a:r>
            <a:r>
              <a:rPr lang="en-GB" i="1" u="sng" dirty="0" smtClean="0">
                <a:solidFill>
                  <a:srgbClr val="F8C863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F8C863"/>
                </a:solidFill>
              </a:rPr>
              <a:t>Isaiah 9:6</a:t>
            </a:r>
            <a:endParaRPr lang="en-GB" sz="2400" i="1" dirty="0">
              <a:solidFill>
                <a:srgbClr val="F8C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100" i="1" dirty="0">
                <a:solidFill>
                  <a:srgbClr val="F8C863"/>
                </a:solidFill>
              </a:rPr>
              <a:t>10 And the angel said to them, “Fear not, for behold, I bring you good news of great joy that will be for all the people. 11 For unto you is born this day in the city of David a Saviour, who is Christ the Lord. </a:t>
            </a:r>
            <a:r>
              <a:rPr lang="en-GB" sz="3100" i="1" dirty="0" smtClean="0">
                <a:solidFill>
                  <a:srgbClr val="F8C863"/>
                </a:solidFill>
              </a:rPr>
              <a:t>12 And this will be a sign for you: you will find a baby wrapped in swaddling cloths and lying in a manger.”</a:t>
            </a:r>
            <a:r>
              <a:rPr lang="en-GB" sz="3100" i="1" dirty="0">
                <a:solidFill>
                  <a:srgbClr val="F8C863"/>
                </a:solidFill>
              </a:rPr>
              <a:t> </a:t>
            </a:r>
            <a:r>
              <a:rPr lang="en-GB" sz="3100" i="1" dirty="0" smtClean="0">
                <a:solidFill>
                  <a:srgbClr val="F8C863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F8C863"/>
                </a:solidFill>
              </a:rPr>
              <a:t>Luke </a:t>
            </a:r>
            <a:r>
              <a:rPr lang="en-GB" sz="2400" i="1" dirty="0">
                <a:solidFill>
                  <a:srgbClr val="F8C863"/>
                </a:solidFill>
              </a:rPr>
              <a:t>2:10-</a:t>
            </a:r>
            <a:r>
              <a:rPr lang="en-GB" sz="2400" i="1" dirty="0" smtClean="0">
                <a:solidFill>
                  <a:srgbClr val="F8C863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0962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06"/>
            <a:ext cx="8229600" cy="2945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rgbClr val="F8C863"/>
                </a:solidFill>
              </a:rPr>
              <a:t>13</a:t>
            </a:r>
            <a:r>
              <a:rPr lang="en-GB" i="1" dirty="0">
                <a:solidFill>
                  <a:srgbClr val="F8C863"/>
                </a:solidFill>
              </a:rPr>
              <a:t> And suddenly there was with the angel a multitude of the heavenly host praising God and saying, 14 “Glory to God in the highest, and </a:t>
            </a:r>
            <a:r>
              <a:rPr lang="en-GB" i="1" u="sng" dirty="0">
                <a:solidFill>
                  <a:srgbClr val="F8C863"/>
                </a:solidFill>
              </a:rPr>
              <a:t>on earth peace</a:t>
            </a:r>
            <a:r>
              <a:rPr lang="en-GB" i="1" dirty="0">
                <a:solidFill>
                  <a:srgbClr val="F8C863"/>
                </a:solidFill>
              </a:rPr>
              <a:t> among those with whom he is pleased!</a:t>
            </a:r>
            <a:r>
              <a:rPr lang="en-GB" i="1" dirty="0" smtClean="0">
                <a:solidFill>
                  <a:srgbClr val="F8C863"/>
                </a:solidFill>
              </a:rPr>
              <a:t>”</a:t>
            </a:r>
          </a:p>
          <a:p>
            <a:pPr marL="0" indent="0" algn="r">
              <a:buNone/>
            </a:pPr>
            <a:r>
              <a:rPr lang="en-GB" sz="2400" i="1" dirty="0" smtClean="0">
                <a:solidFill>
                  <a:srgbClr val="F8C863"/>
                </a:solidFill>
              </a:rPr>
              <a:t>Luke </a:t>
            </a:r>
            <a:r>
              <a:rPr lang="en-GB" sz="2400" i="1" dirty="0">
                <a:solidFill>
                  <a:srgbClr val="F8C863"/>
                </a:solidFill>
              </a:rPr>
              <a:t>2:10-</a:t>
            </a:r>
            <a:r>
              <a:rPr lang="en-GB" sz="2400" i="1" dirty="0" smtClean="0">
                <a:solidFill>
                  <a:srgbClr val="F8C863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0838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mas_family_dinner_600x3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" y="0"/>
            <a:ext cx="9142443" cy="56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1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F1E59E0000044D-2848585-image-6_141691394894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9"/>
          <a:stretch/>
        </p:blipFill>
        <p:spPr>
          <a:xfrm>
            <a:off x="0" y="-24900"/>
            <a:ext cx="9144000" cy="5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0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121</Words>
  <Application>Microsoft Macintosh PowerPoint</Application>
  <PresentationFormat>On-screen Show (16:9)</PresentationFormat>
  <Paragraphs>32</Paragraphs>
  <Slides>18</Slides>
  <Notes>0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CHRISTMAS</vt:lpstr>
      <vt:lpstr>PowerPoint Presentation</vt:lpstr>
      <vt:lpstr>Peace on earth…</vt:lpstr>
      <vt:lpstr>PowerPoint Presentation</vt:lpstr>
      <vt:lpstr>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Prince of 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</dc:title>
  <dc:creator>Hugh Pearce</dc:creator>
  <cp:lastModifiedBy>Hugh Pearce</cp:lastModifiedBy>
  <cp:revision>20</cp:revision>
  <dcterms:created xsi:type="dcterms:W3CDTF">2016-12-06T15:05:47Z</dcterms:created>
  <dcterms:modified xsi:type="dcterms:W3CDTF">2016-12-11T11:35:34Z</dcterms:modified>
</cp:coreProperties>
</file>