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6"/>
  </p:handoutMasterIdLst>
  <p:sldIdLst>
    <p:sldId id="257" r:id="rId2"/>
    <p:sldId id="265" r:id="rId3"/>
    <p:sldId id="268" r:id="rId4"/>
    <p:sldId id="262" r:id="rId5"/>
    <p:sldId id="270" r:id="rId6"/>
    <p:sldId id="260" r:id="rId7"/>
    <p:sldId id="274" r:id="rId8"/>
    <p:sldId id="263" r:id="rId9"/>
    <p:sldId id="271" r:id="rId10"/>
    <p:sldId id="275" r:id="rId11"/>
    <p:sldId id="264" r:id="rId12"/>
    <p:sldId id="272" r:id="rId13"/>
    <p:sldId id="273" r:id="rId14"/>
    <p:sldId id="266"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p:restoredTop sz="94676"/>
  </p:normalViewPr>
  <p:slideViewPr>
    <p:cSldViewPr snapToGrid="0" snapToObjects="1">
      <p:cViewPr varScale="1">
        <p:scale>
          <a:sx n="106" d="100"/>
          <a:sy n="106" d="100"/>
        </p:scale>
        <p:origin x="75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A877AB-41A6-F547-B614-CE300BFBB0A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70998D-37BB-B347-A927-B6A326ED8F1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2D0DD2D-91BD-8348-8AEC-160978C7137B}" type="datetimeFigureOut">
              <a:rPr lang="en-US" smtClean="0"/>
              <a:t>12/7/18</a:t>
            </a:fld>
            <a:endParaRPr lang="en-US"/>
          </a:p>
        </p:txBody>
      </p:sp>
      <p:sp>
        <p:nvSpPr>
          <p:cNvPr id="4" name="Footer Placeholder 3">
            <a:extLst>
              <a:ext uri="{FF2B5EF4-FFF2-40B4-BE49-F238E27FC236}">
                <a16:creationId xmlns:a16="http://schemas.microsoft.com/office/drawing/2014/main" id="{59BBA3DC-C20A-1340-B402-B1BFF4F63E7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866DA7-7B07-874B-B949-4CBC33ABAE54}"/>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4A6D443-1204-504D-956D-7819C8FE47BD}" type="slidenum">
              <a:rPr lang="en-US" smtClean="0"/>
              <a:t>‹#›</a:t>
            </a:fld>
            <a:endParaRPr lang="en-US"/>
          </a:p>
        </p:txBody>
      </p:sp>
    </p:spTree>
    <p:extLst>
      <p:ext uri="{BB962C8B-B14F-4D97-AF65-F5344CB8AC3E}">
        <p14:creationId xmlns:p14="http://schemas.microsoft.com/office/powerpoint/2010/main" val="24838181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EA6B-C19D-F842-AC57-DB9F986548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30E2F-F9E9-B947-9A71-B8CF4146B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CE2D1C-2226-A345-8A11-C6AB5C4C51D9}"/>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5" name="Footer Placeholder 4">
            <a:extLst>
              <a:ext uri="{FF2B5EF4-FFF2-40B4-BE49-F238E27FC236}">
                <a16:creationId xmlns:a16="http://schemas.microsoft.com/office/drawing/2014/main" id="{2CF84869-8FB4-344B-A043-BE66D42F5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5BBC2-8556-F24C-8D89-386295AE89FC}"/>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348052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9C21-C48E-EF42-B5DC-8413E80ECB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E2DA6-61E5-B14E-870E-9BE131CF45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92593-EF96-7B4E-ADF2-D5DF9B8879C2}"/>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5" name="Footer Placeholder 4">
            <a:extLst>
              <a:ext uri="{FF2B5EF4-FFF2-40B4-BE49-F238E27FC236}">
                <a16:creationId xmlns:a16="http://schemas.microsoft.com/office/drawing/2014/main" id="{385CC8FA-539C-DF48-B573-025C31D5D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8E615-8D4A-4C48-BCC6-4CD9F0BC297C}"/>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71187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4E116-E6EE-074F-BD7F-45E14C0AF8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88C58-8632-8247-81C8-2DD0066374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84456-5DA1-344F-A012-988EE307E835}"/>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5" name="Footer Placeholder 4">
            <a:extLst>
              <a:ext uri="{FF2B5EF4-FFF2-40B4-BE49-F238E27FC236}">
                <a16:creationId xmlns:a16="http://schemas.microsoft.com/office/drawing/2014/main" id="{1E58E5CB-7EEB-9C4E-9E97-73E2BF999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CA99C-A01B-A241-8124-CFC733A1F693}"/>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148045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1574-642F-0C4F-A436-1EF923005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FF290-B811-DF46-BF0D-9D77708170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72628-178E-474C-81C2-AF22FEA87142}"/>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5" name="Footer Placeholder 4">
            <a:extLst>
              <a:ext uri="{FF2B5EF4-FFF2-40B4-BE49-F238E27FC236}">
                <a16:creationId xmlns:a16="http://schemas.microsoft.com/office/drawing/2014/main" id="{BE15C4A0-7E2A-A847-A04F-806C5D27D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A741E-7192-D646-9FA0-8AE2ACDB5DEA}"/>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309407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B802-5F0C-D645-993B-DAA2F3553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148A7D-7E8E-4849-BF5D-8A8B6D5B2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ADA3A1-8B00-EE44-B7BA-5FD304DE1D33}"/>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5" name="Footer Placeholder 4">
            <a:extLst>
              <a:ext uri="{FF2B5EF4-FFF2-40B4-BE49-F238E27FC236}">
                <a16:creationId xmlns:a16="http://schemas.microsoft.com/office/drawing/2014/main" id="{3CADC4A2-23FB-EE4D-8520-4F8120B4C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D339E-D54C-E446-9B1B-03592573E7D4}"/>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265976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AF1-E6A4-9844-B5B8-4308BEE7C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6A2FA5-9DCA-CF49-87BA-0FDA750BC0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5F4ED-5BAA-474A-ACAC-DD3C46F8D8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EA353B-B98C-8C4D-854D-3D79CC5B8564}"/>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6" name="Footer Placeholder 5">
            <a:extLst>
              <a:ext uri="{FF2B5EF4-FFF2-40B4-BE49-F238E27FC236}">
                <a16:creationId xmlns:a16="http://schemas.microsoft.com/office/drawing/2014/main" id="{FA733D9D-DA34-DD4B-8723-CCCFFB586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2AC9A-2FBC-3E4A-8204-3D4AA76B6597}"/>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419065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FC56-3CC8-6142-9B46-BAE77676E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4F501-F8D2-FA4A-B814-F9621AC84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A090CB-F0F8-C643-B1E1-E39F7E5B30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F62E7-E527-2F48-BE4A-ABB730222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074B74-CC01-D547-828A-19563F9485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0A7D7-8E3B-C148-9925-B0021B7FB7E3}"/>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8" name="Footer Placeholder 7">
            <a:extLst>
              <a:ext uri="{FF2B5EF4-FFF2-40B4-BE49-F238E27FC236}">
                <a16:creationId xmlns:a16="http://schemas.microsoft.com/office/drawing/2014/main" id="{91432ED0-0AC5-4A43-96FD-4C5C19694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D20ACE-3456-264F-922B-BB235161908C}"/>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217562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B4FF-0B02-AE45-A983-F7344B378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EF246F-8B53-D74D-A31D-750A56222B6C}"/>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4" name="Footer Placeholder 3">
            <a:extLst>
              <a:ext uri="{FF2B5EF4-FFF2-40B4-BE49-F238E27FC236}">
                <a16:creationId xmlns:a16="http://schemas.microsoft.com/office/drawing/2014/main" id="{5CC021FF-5180-684E-AF54-4C191A681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73A14C-AFFD-4246-88DA-D28829868C22}"/>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178475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4535E-DA2B-8940-A8EA-50C2D238D72F}"/>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3" name="Footer Placeholder 2">
            <a:extLst>
              <a:ext uri="{FF2B5EF4-FFF2-40B4-BE49-F238E27FC236}">
                <a16:creationId xmlns:a16="http://schemas.microsoft.com/office/drawing/2014/main" id="{C7783F67-34F6-864C-83CC-6C1666FD96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9D9AB-6DE4-EA4C-B4E6-6E3338444AAD}"/>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344520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8F2E-4B8B-EC4B-9F04-0D500803F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84775-3DE7-D845-9418-76CB8387B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9A6AD-8EE9-034C-B018-4761CD129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EBA30D-7CAE-6F49-A272-250C59B73962}"/>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6" name="Footer Placeholder 5">
            <a:extLst>
              <a:ext uri="{FF2B5EF4-FFF2-40B4-BE49-F238E27FC236}">
                <a16:creationId xmlns:a16="http://schemas.microsoft.com/office/drawing/2014/main" id="{6CACD76D-95BE-1E4B-89AC-D4EC81F8C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EEE94-F9AB-1943-A589-7CAA8D0D0AA0}"/>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137560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1CBC-DF72-924B-AECE-362C14592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A7E3C-0850-AE4D-9C1F-1A5A1F3EF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132319-DCBB-5E4C-8208-0421DE5CD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D027E-954E-384E-8A60-A1B1EA8606FE}"/>
              </a:ext>
            </a:extLst>
          </p:cNvPr>
          <p:cNvSpPr>
            <a:spLocks noGrp="1"/>
          </p:cNvSpPr>
          <p:nvPr>
            <p:ph type="dt" sz="half" idx="10"/>
          </p:nvPr>
        </p:nvSpPr>
        <p:spPr/>
        <p:txBody>
          <a:bodyPr/>
          <a:lstStyle/>
          <a:p>
            <a:fld id="{16832CC7-71FD-9D4C-A234-EFFB3CD33ABF}" type="datetimeFigureOut">
              <a:rPr lang="en-US" smtClean="0"/>
              <a:t>12/7/18</a:t>
            </a:fld>
            <a:endParaRPr lang="en-US"/>
          </a:p>
        </p:txBody>
      </p:sp>
      <p:sp>
        <p:nvSpPr>
          <p:cNvPr id="6" name="Footer Placeholder 5">
            <a:extLst>
              <a:ext uri="{FF2B5EF4-FFF2-40B4-BE49-F238E27FC236}">
                <a16:creationId xmlns:a16="http://schemas.microsoft.com/office/drawing/2014/main" id="{83125909-4D69-634E-9511-6D682CEAA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9E7E3-1FBB-714F-B89A-00EFF9A5C441}"/>
              </a:ext>
            </a:extLst>
          </p:cNvPr>
          <p:cNvSpPr>
            <a:spLocks noGrp="1"/>
          </p:cNvSpPr>
          <p:nvPr>
            <p:ph type="sldNum" sz="quarter" idx="12"/>
          </p:nvPr>
        </p:nvSpPr>
        <p:spPr/>
        <p:txBody>
          <a:bodyPr/>
          <a:lstStyle/>
          <a:p>
            <a:fld id="{C76BFE04-9525-144B-9635-7D4033A5AA2E}" type="slidenum">
              <a:rPr lang="en-US" smtClean="0"/>
              <a:t>‹#›</a:t>
            </a:fld>
            <a:endParaRPr lang="en-US"/>
          </a:p>
        </p:txBody>
      </p:sp>
    </p:spTree>
    <p:extLst>
      <p:ext uri="{BB962C8B-B14F-4D97-AF65-F5344CB8AC3E}">
        <p14:creationId xmlns:p14="http://schemas.microsoft.com/office/powerpoint/2010/main" val="79093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A72E5-EA7F-DF4A-84BB-1D0C6B8DB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C7DBF-ADBA-1346-90D5-7A4390E29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78D3D-D364-5D42-BEBC-BFECB66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2CC7-71FD-9D4C-A234-EFFB3CD33ABF}" type="datetimeFigureOut">
              <a:rPr lang="en-US" smtClean="0"/>
              <a:t>12/7/18</a:t>
            </a:fld>
            <a:endParaRPr lang="en-US"/>
          </a:p>
        </p:txBody>
      </p:sp>
      <p:sp>
        <p:nvSpPr>
          <p:cNvPr id="5" name="Footer Placeholder 4">
            <a:extLst>
              <a:ext uri="{FF2B5EF4-FFF2-40B4-BE49-F238E27FC236}">
                <a16:creationId xmlns:a16="http://schemas.microsoft.com/office/drawing/2014/main" id="{EC998CC8-DE0D-CD49-B299-F1FF72C06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B7E12-FBCA-E640-8A6F-A144438A9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BFE04-9525-144B-9635-7D4033A5AA2E}" type="slidenum">
              <a:rPr lang="en-US" smtClean="0"/>
              <a:t>‹#›</a:t>
            </a:fld>
            <a:endParaRPr lang="en-US"/>
          </a:p>
        </p:txBody>
      </p:sp>
    </p:spTree>
    <p:extLst>
      <p:ext uri="{BB962C8B-B14F-4D97-AF65-F5344CB8AC3E}">
        <p14:creationId xmlns:p14="http://schemas.microsoft.com/office/powerpoint/2010/main" val="166057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803A2-F6CE-2140-8E9F-C8EA87CE45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694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556591"/>
            <a:ext cx="10515600" cy="5620372"/>
          </a:xfrm>
        </p:spPr>
        <p:txBody>
          <a:bodyPr>
            <a:normAutofit/>
          </a:bodyPr>
          <a:lstStyle/>
          <a:p>
            <a:pPr marL="0" indent="0">
              <a:lnSpc>
                <a:spcPct val="100000"/>
              </a:lnSpc>
              <a:buNone/>
            </a:pPr>
            <a:endParaRPr lang="en-US" sz="3900" baseline="30000" dirty="0">
              <a:solidFill>
                <a:schemeClr val="bg1"/>
              </a:solidFill>
              <a:latin typeface="Gotham Medium" panose="02000504050000020004" pitchFamily="2" charset="0"/>
              <a:ea typeface="FangSong" panose="02010609060101010101" pitchFamily="49" charset="-122"/>
              <a:cs typeface="Beirut" pitchFamily="2" charset="-78"/>
            </a:endParaRPr>
          </a:p>
          <a:p>
            <a:pPr marL="0" indent="0">
              <a:lnSpc>
                <a:spcPct val="100000"/>
              </a:lnSpc>
              <a:buNone/>
            </a:pPr>
            <a:r>
              <a:rPr lang="en-US" sz="3200" spc="100" baseline="30000" dirty="0">
                <a:solidFill>
                  <a:schemeClr val="bg1"/>
                </a:solidFill>
                <a:latin typeface="Gotham Medium" panose="02000504050000020004" pitchFamily="2" charset="0"/>
                <a:ea typeface="FangSong" panose="02010609060101010101" pitchFamily="49" charset="-122"/>
                <a:cs typeface="Beirut" pitchFamily="2" charset="-78"/>
              </a:rPr>
              <a:t>10 </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The thief comes only to steal and kill and destroy; </a:t>
            </a:r>
            <a:r>
              <a:rPr lang="en-US" sz="3200" spc="100" dirty="0">
                <a:solidFill>
                  <a:srgbClr val="FFC000"/>
                </a:solidFill>
                <a:latin typeface="Gotham Medium" panose="02000504050000020004" pitchFamily="2" charset="0"/>
                <a:ea typeface="FangSong" panose="02010609060101010101" pitchFamily="49" charset="-122"/>
                <a:cs typeface="Beirut" pitchFamily="2" charset="-78"/>
              </a:rPr>
              <a:t>I have come that they may have life, and have it to the full</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 </a:t>
            </a:r>
            <a:r>
              <a:rPr lang="en-US" sz="3200" spc="100" baseline="30000" dirty="0">
                <a:solidFill>
                  <a:schemeClr val="bg1"/>
                </a:solidFill>
                <a:latin typeface="Gotham Medium" panose="02000504050000020004" pitchFamily="2" charset="0"/>
                <a:ea typeface="FangSong" panose="02010609060101010101" pitchFamily="49" charset="-122"/>
                <a:cs typeface="Beirut" pitchFamily="2" charset="-78"/>
              </a:rPr>
              <a:t>11</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 “I am the good shepherd. The good shepherd lays down his life for the sheep.</a:t>
            </a:r>
          </a:p>
          <a:p>
            <a:pPr marL="0" indent="0">
              <a:lnSpc>
                <a:spcPct val="100000"/>
              </a:lnSpc>
              <a:buNone/>
            </a:pPr>
            <a:r>
              <a:rPr lang="en-US" sz="2000" spc="100" dirty="0">
                <a:solidFill>
                  <a:schemeClr val="bg1"/>
                </a:solidFill>
                <a:latin typeface="Gotham Medium" panose="02000504050000020004" pitchFamily="2" charset="0"/>
                <a:ea typeface="FangSong" panose="02010609060101010101" pitchFamily="49" charset="-122"/>
                <a:cs typeface="Beirut" pitchFamily="2" charset="-78"/>
              </a:rPr>
              <a:t>John 10v10</a:t>
            </a:r>
          </a:p>
        </p:txBody>
      </p:sp>
    </p:spTree>
    <p:extLst>
      <p:ext uri="{BB962C8B-B14F-4D97-AF65-F5344CB8AC3E}">
        <p14:creationId xmlns:p14="http://schemas.microsoft.com/office/powerpoint/2010/main" val="323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556591"/>
            <a:ext cx="10515600" cy="5620372"/>
          </a:xfrm>
        </p:spPr>
        <p:txBody>
          <a:bodyPr>
            <a:normAutofit/>
          </a:bodyPr>
          <a:lstStyle/>
          <a:p>
            <a:pPr marL="0" indent="0">
              <a:lnSpc>
                <a:spcPct val="100000"/>
              </a:lnSpc>
              <a:buNone/>
            </a:pPr>
            <a:endParaRPr lang="en-US" sz="3900" baseline="30000" dirty="0">
              <a:solidFill>
                <a:schemeClr val="bg1"/>
              </a:solidFill>
              <a:latin typeface="Gotham Medium" panose="02000504050000020004" pitchFamily="2" charset="0"/>
              <a:ea typeface="FangSong" panose="02010609060101010101" pitchFamily="49" charset="-122"/>
              <a:cs typeface="Beirut" pitchFamily="2" charset="-78"/>
            </a:endParaRPr>
          </a:p>
          <a:p>
            <a:pPr marL="0" indent="0">
              <a:lnSpc>
                <a:spcPct val="100000"/>
              </a:lnSpc>
              <a:buNone/>
            </a:pP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The Son of Man came </a:t>
            </a:r>
            <a:r>
              <a:rPr lang="en-US" sz="3200" spc="100" dirty="0">
                <a:solidFill>
                  <a:srgbClr val="FFC000"/>
                </a:solidFill>
                <a:latin typeface="Gotham Medium" panose="02000504050000020004" pitchFamily="2" charset="0"/>
                <a:ea typeface="FangSong" panose="02010609060101010101" pitchFamily="49" charset="-122"/>
                <a:cs typeface="Beirut" pitchFamily="2" charset="-78"/>
              </a:rPr>
              <a:t>to seek and to save </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the lost. </a:t>
            </a:r>
          </a:p>
          <a:p>
            <a:pPr marL="0" indent="0">
              <a:lnSpc>
                <a:spcPct val="100000"/>
              </a:lnSpc>
              <a:buNone/>
            </a:pPr>
            <a:r>
              <a:rPr lang="en-US" sz="2000" spc="100" dirty="0">
                <a:solidFill>
                  <a:schemeClr val="bg1"/>
                </a:solidFill>
                <a:latin typeface="Gotham Medium" panose="02000504050000020004" pitchFamily="2" charset="0"/>
                <a:ea typeface="FangSong" panose="02010609060101010101" pitchFamily="49" charset="-122"/>
                <a:cs typeface="Beirut" pitchFamily="2" charset="-78"/>
              </a:rPr>
              <a:t>Luke 19:10</a:t>
            </a:r>
          </a:p>
          <a:p>
            <a:pPr marL="0" indent="0">
              <a:lnSpc>
                <a:spcPct val="100000"/>
              </a:lnSpc>
              <a:buNone/>
            </a:pPr>
            <a:endParaRPr lang="en-US" sz="2000" spc="100" dirty="0">
              <a:solidFill>
                <a:schemeClr val="bg1"/>
              </a:solidFill>
              <a:latin typeface="Gotham Medium" panose="02000504050000020004" pitchFamily="2" charset="0"/>
              <a:ea typeface="FangSong" panose="02010609060101010101" pitchFamily="49" charset="-122"/>
              <a:cs typeface="Beirut" pitchFamily="2" charset="-78"/>
            </a:endParaRPr>
          </a:p>
          <a:p>
            <a:pPr marL="0" indent="0">
              <a:lnSpc>
                <a:spcPct val="100000"/>
              </a:lnSpc>
              <a:buNone/>
            </a:pP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Even the Son of Man came not to be served but to serve, and </a:t>
            </a:r>
            <a:r>
              <a:rPr lang="en-US" sz="3200" spc="100" dirty="0">
                <a:solidFill>
                  <a:srgbClr val="FFC000"/>
                </a:solidFill>
                <a:latin typeface="Gotham Medium" panose="02000504050000020004" pitchFamily="2" charset="0"/>
                <a:ea typeface="FangSong" panose="02010609060101010101" pitchFamily="49" charset="-122"/>
                <a:cs typeface="Beirut" pitchFamily="2" charset="-78"/>
              </a:rPr>
              <a:t>to give his life as a ransom for many</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 </a:t>
            </a:r>
          </a:p>
          <a:p>
            <a:pPr marL="0" indent="0">
              <a:lnSpc>
                <a:spcPct val="100000"/>
              </a:lnSpc>
              <a:buNone/>
            </a:pPr>
            <a:r>
              <a:rPr lang="en-US" sz="2000" spc="100" dirty="0">
                <a:solidFill>
                  <a:schemeClr val="bg1"/>
                </a:solidFill>
                <a:latin typeface="Gotham Medium" panose="02000504050000020004" pitchFamily="2" charset="0"/>
                <a:ea typeface="FangSong" panose="02010609060101010101" pitchFamily="49" charset="-122"/>
                <a:cs typeface="Beirut" pitchFamily="2" charset="-78"/>
              </a:rPr>
              <a:t>Mark 10:45</a:t>
            </a:r>
          </a:p>
        </p:txBody>
      </p:sp>
    </p:spTree>
    <p:extLst>
      <p:ext uri="{BB962C8B-B14F-4D97-AF65-F5344CB8AC3E}">
        <p14:creationId xmlns:p14="http://schemas.microsoft.com/office/powerpoint/2010/main" val="198023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556591"/>
            <a:ext cx="10515600" cy="5620372"/>
          </a:xfrm>
        </p:spPr>
        <p:txBody>
          <a:bodyPr>
            <a:normAutofit/>
          </a:bodyPr>
          <a:lstStyle/>
          <a:p>
            <a:pPr marL="0" indent="0">
              <a:lnSpc>
                <a:spcPct val="100000"/>
              </a:lnSpc>
              <a:buNone/>
            </a:pPr>
            <a:r>
              <a:rPr lang="en-US" sz="3200" dirty="0">
                <a:solidFill>
                  <a:schemeClr val="bg1"/>
                </a:solidFill>
                <a:latin typeface="Gotham Medium" panose="02000504050000020004" pitchFamily="2" charset="0"/>
                <a:ea typeface="FangSong" panose="02010609060101010101" pitchFamily="49" charset="-122"/>
                <a:cs typeface="Beirut" pitchFamily="2" charset="-78"/>
              </a:rPr>
              <a:t>You know that he appeared in order to </a:t>
            </a:r>
            <a:r>
              <a:rPr lang="en-US" sz="3200" dirty="0">
                <a:solidFill>
                  <a:srgbClr val="FFC000"/>
                </a:solidFill>
                <a:latin typeface="Gotham Medium" panose="02000504050000020004" pitchFamily="2" charset="0"/>
                <a:ea typeface="FangSong" panose="02010609060101010101" pitchFamily="49" charset="-122"/>
                <a:cs typeface="Beirut" pitchFamily="2" charset="-78"/>
              </a:rPr>
              <a:t>take away sins</a:t>
            </a:r>
            <a:r>
              <a:rPr lang="en-US" sz="3200" dirty="0">
                <a:solidFill>
                  <a:schemeClr val="bg1"/>
                </a:solidFill>
                <a:latin typeface="Gotham Medium" panose="02000504050000020004" pitchFamily="2" charset="0"/>
                <a:ea typeface="FangSong" panose="02010609060101010101" pitchFamily="49" charset="-122"/>
                <a:cs typeface="Beirut" pitchFamily="2" charset="-78"/>
              </a:rPr>
              <a:t>, and in him there is no sin. . . . The reason the Son of God appeared was </a:t>
            </a:r>
            <a:r>
              <a:rPr lang="en-US" sz="3200" dirty="0">
                <a:solidFill>
                  <a:srgbClr val="FFC000"/>
                </a:solidFill>
                <a:latin typeface="Gotham Medium" panose="02000504050000020004" pitchFamily="2" charset="0"/>
                <a:ea typeface="FangSong" panose="02010609060101010101" pitchFamily="49" charset="-122"/>
                <a:cs typeface="Beirut" pitchFamily="2" charset="-78"/>
              </a:rPr>
              <a:t>to destroy the works of the devil</a:t>
            </a:r>
            <a:r>
              <a:rPr lang="en-US" sz="3200" dirty="0">
                <a:solidFill>
                  <a:schemeClr val="bg1"/>
                </a:solidFill>
                <a:latin typeface="Gotham Medium" panose="02000504050000020004" pitchFamily="2" charset="0"/>
                <a:ea typeface="FangSong" panose="02010609060101010101" pitchFamily="49" charset="-122"/>
                <a:cs typeface="Beirut" pitchFamily="2" charset="-78"/>
              </a:rPr>
              <a:t>. </a:t>
            </a:r>
          </a:p>
          <a:p>
            <a:pPr marL="0" indent="0">
              <a:lnSpc>
                <a:spcPct val="100000"/>
              </a:lnSpc>
              <a:buNone/>
            </a:pPr>
            <a:r>
              <a:rPr lang="en-US" sz="2400" dirty="0">
                <a:solidFill>
                  <a:schemeClr val="bg1"/>
                </a:solidFill>
                <a:latin typeface="Gotham Medium" panose="02000504050000020004" pitchFamily="2" charset="0"/>
                <a:ea typeface="FangSong" panose="02010609060101010101" pitchFamily="49" charset="-122"/>
                <a:cs typeface="Beirut" pitchFamily="2" charset="-78"/>
              </a:rPr>
              <a:t>1 John 3:5, 8</a:t>
            </a:r>
            <a:endParaRPr lang="en-US" sz="1200" spc="100" dirty="0">
              <a:solidFill>
                <a:schemeClr val="bg1"/>
              </a:solidFill>
              <a:latin typeface="Gotham Medium" panose="02000504050000020004" pitchFamily="2" charset="0"/>
              <a:ea typeface="FangSong" panose="02010609060101010101" pitchFamily="49" charset="-122"/>
              <a:cs typeface="Beirut" pitchFamily="2" charset="-78"/>
            </a:endParaRPr>
          </a:p>
        </p:txBody>
      </p:sp>
    </p:spTree>
    <p:extLst>
      <p:ext uri="{BB962C8B-B14F-4D97-AF65-F5344CB8AC3E}">
        <p14:creationId xmlns:p14="http://schemas.microsoft.com/office/powerpoint/2010/main" val="252212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556591"/>
            <a:ext cx="10515600" cy="5620372"/>
          </a:xfrm>
        </p:spPr>
        <p:txBody>
          <a:bodyPr>
            <a:normAutofit/>
          </a:bodyPr>
          <a:lstStyle/>
          <a:p>
            <a:pPr marL="0" indent="0">
              <a:lnSpc>
                <a:spcPct val="100000"/>
              </a:lnSpc>
              <a:buNone/>
            </a:pPr>
            <a:r>
              <a:rPr lang="en-US" sz="3200" dirty="0">
                <a:solidFill>
                  <a:schemeClr val="bg1"/>
                </a:solidFill>
                <a:latin typeface="Gotham Medium" panose="02000504050000020004" pitchFamily="2" charset="0"/>
                <a:ea typeface="FangSong" panose="02010609060101010101" pitchFamily="49" charset="-122"/>
                <a:cs typeface="Beirut" pitchFamily="2" charset="-78"/>
              </a:rPr>
              <a:t>God so loved the world, that he gave his only Son, that </a:t>
            </a:r>
            <a:r>
              <a:rPr lang="en-US" sz="3200" dirty="0">
                <a:solidFill>
                  <a:srgbClr val="FFC000"/>
                </a:solidFill>
                <a:latin typeface="Gotham Medium" panose="02000504050000020004" pitchFamily="2" charset="0"/>
                <a:ea typeface="FangSong" panose="02010609060101010101" pitchFamily="49" charset="-122"/>
                <a:cs typeface="Beirut" pitchFamily="2" charset="-78"/>
              </a:rPr>
              <a:t>whoever believes in him should not perish but have eternal life</a:t>
            </a:r>
            <a:r>
              <a:rPr lang="en-US" sz="3200" dirty="0">
                <a:solidFill>
                  <a:schemeClr val="bg1"/>
                </a:solidFill>
                <a:latin typeface="Gotham Medium" panose="02000504050000020004" pitchFamily="2" charset="0"/>
                <a:ea typeface="FangSong" panose="02010609060101010101" pitchFamily="49" charset="-122"/>
                <a:cs typeface="Beirut" pitchFamily="2" charset="-78"/>
              </a:rPr>
              <a:t>.</a:t>
            </a:r>
          </a:p>
          <a:p>
            <a:pPr marL="0" indent="0">
              <a:lnSpc>
                <a:spcPct val="100000"/>
              </a:lnSpc>
              <a:buNone/>
            </a:pPr>
            <a:r>
              <a:rPr lang="en-US" sz="2400" dirty="0">
                <a:solidFill>
                  <a:schemeClr val="bg1"/>
                </a:solidFill>
                <a:latin typeface="Gotham Medium" panose="02000504050000020004" pitchFamily="2" charset="0"/>
                <a:ea typeface="FangSong" panose="02010609060101010101" pitchFamily="49" charset="-122"/>
                <a:cs typeface="Beirut" pitchFamily="2" charset="-78"/>
              </a:rPr>
              <a:t>John 3:16</a:t>
            </a:r>
            <a:endParaRPr lang="en-US" sz="1200" spc="100" dirty="0">
              <a:solidFill>
                <a:schemeClr val="bg1"/>
              </a:solidFill>
              <a:latin typeface="Gotham Medium" panose="02000504050000020004" pitchFamily="2" charset="0"/>
              <a:ea typeface="FangSong" panose="02010609060101010101" pitchFamily="49" charset="-122"/>
              <a:cs typeface="Beirut" pitchFamily="2" charset="-78"/>
            </a:endParaRPr>
          </a:p>
        </p:txBody>
      </p:sp>
    </p:spTree>
    <p:extLst>
      <p:ext uri="{BB962C8B-B14F-4D97-AF65-F5344CB8AC3E}">
        <p14:creationId xmlns:p14="http://schemas.microsoft.com/office/powerpoint/2010/main" val="33516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2388775"/>
            <a:ext cx="10515600" cy="2080451"/>
          </a:xfrm>
        </p:spPr>
        <p:txBody>
          <a:bodyPr>
            <a:normAutofit fontScale="92500" lnSpcReduction="10000"/>
          </a:bodyPr>
          <a:lstStyle/>
          <a:p>
            <a:pPr marL="0" indent="0" algn="ctr">
              <a:lnSpc>
                <a:spcPct val="100000"/>
              </a:lnSpc>
              <a:buNone/>
            </a:pPr>
            <a:r>
              <a:rPr lang="en-US" sz="4400" dirty="0">
                <a:solidFill>
                  <a:schemeClr val="bg1"/>
                </a:solidFill>
                <a:latin typeface="Gotham Medium" panose="02000504050000020004" pitchFamily="2" charset="0"/>
                <a:cs typeface="Cordia New" panose="020B0304020202020204" pitchFamily="34" charset="-34"/>
              </a:rPr>
              <a:t>Joy to the world, the Lord has come</a:t>
            </a:r>
          </a:p>
          <a:p>
            <a:pPr marL="0" indent="0" algn="ctr">
              <a:lnSpc>
                <a:spcPct val="100000"/>
              </a:lnSpc>
              <a:buNone/>
            </a:pPr>
            <a:r>
              <a:rPr lang="en-US" sz="4400" dirty="0">
                <a:solidFill>
                  <a:schemeClr val="bg1"/>
                </a:solidFill>
                <a:latin typeface="Gotham Medium" panose="02000504050000020004" pitchFamily="2" charset="0"/>
                <a:cs typeface="Cordia New" panose="020B0304020202020204" pitchFamily="34" charset="-34"/>
              </a:rPr>
              <a:t>Let earth receive her King</a:t>
            </a:r>
          </a:p>
          <a:p>
            <a:pPr marL="0" indent="0" algn="ctr">
              <a:lnSpc>
                <a:spcPct val="100000"/>
              </a:lnSpc>
              <a:buNone/>
            </a:pPr>
            <a:r>
              <a:rPr lang="en-US" sz="4400" dirty="0">
                <a:solidFill>
                  <a:schemeClr val="bg1"/>
                </a:solidFill>
                <a:latin typeface="Gotham Medium" panose="02000504050000020004" pitchFamily="2" charset="0"/>
                <a:cs typeface="Cordia New" panose="020B0304020202020204" pitchFamily="34" charset="-34"/>
              </a:rPr>
              <a:t>Let every heart prepare Him room</a:t>
            </a:r>
            <a:endParaRPr lang="en-US" spc="100" dirty="0">
              <a:solidFill>
                <a:schemeClr val="bg1"/>
              </a:solidFill>
              <a:latin typeface="Gotham Medium" panose="02000504050000020004" pitchFamily="2" charset="0"/>
              <a:cs typeface="Cordia New" panose="020B0304020202020204" pitchFamily="34" charset="-34"/>
            </a:endParaRPr>
          </a:p>
        </p:txBody>
      </p:sp>
    </p:spTree>
    <p:extLst>
      <p:ext uri="{BB962C8B-B14F-4D97-AF65-F5344CB8AC3E}">
        <p14:creationId xmlns:p14="http://schemas.microsoft.com/office/powerpoint/2010/main" val="72905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C5A635-E8E1-CB4B-A22D-AC70D960E03E}"/>
              </a:ext>
            </a:extLst>
          </p:cNvPr>
          <p:cNvPicPr>
            <a:picLocks noChangeAspect="1"/>
          </p:cNvPicPr>
          <p:nvPr/>
        </p:nvPicPr>
        <p:blipFill rotWithShape="1">
          <a:blip r:embed="rId2"/>
          <a:srcRect l="7146" t="17224" r="17232" b="18970"/>
          <a:stretch/>
        </p:blipFill>
        <p:spPr>
          <a:xfrm>
            <a:off x="0" y="0"/>
            <a:ext cx="12192000" cy="6858000"/>
          </a:xfrm>
          <a:prstGeom prst="rect">
            <a:avLst/>
          </a:prstGeom>
        </p:spPr>
      </p:pic>
    </p:spTree>
    <p:extLst>
      <p:ext uri="{BB962C8B-B14F-4D97-AF65-F5344CB8AC3E}">
        <p14:creationId xmlns:p14="http://schemas.microsoft.com/office/powerpoint/2010/main" val="88628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3572-7B76-DA4E-839F-C84BAC96E10A}"/>
              </a:ext>
            </a:extLst>
          </p:cNvPr>
          <p:cNvPicPr>
            <a:picLocks noChangeAspect="1"/>
          </p:cNvPicPr>
          <p:nvPr/>
        </p:nvPicPr>
        <p:blipFill rotWithShape="1">
          <a:blip r:embed="rId2"/>
          <a:srcRect t="5338" b="14589"/>
          <a:stretch/>
        </p:blipFill>
        <p:spPr>
          <a:xfrm>
            <a:off x="0" y="0"/>
            <a:ext cx="12192000" cy="6858000"/>
          </a:xfrm>
          <a:prstGeom prst="rect">
            <a:avLst/>
          </a:prstGeom>
        </p:spPr>
      </p:pic>
    </p:spTree>
    <p:extLst>
      <p:ext uri="{BB962C8B-B14F-4D97-AF65-F5344CB8AC3E}">
        <p14:creationId xmlns:p14="http://schemas.microsoft.com/office/powerpoint/2010/main" val="83347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1BF6C-117A-D74C-9DE4-05A36C19457E}"/>
              </a:ext>
            </a:extLst>
          </p:cNvPr>
          <p:cNvPicPr>
            <a:picLocks noChangeAspect="1"/>
          </p:cNvPicPr>
          <p:nvPr/>
        </p:nvPicPr>
        <p:blipFill rotWithShape="1">
          <a:blip r:embed="rId2"/>
          <a:srcRect t="21642" b="21932"/>
          <a:stretch/>
        </p:blipFill>
        <p:spPr>
          <a:xfrm>
            <a:off x="3215146" y="543691"/>
            <a:ext cx="5761709" cy="5770618"/>
          </a:xfrm>
          <a:prstGeom prst="rect">
            <a:avLst/>
          </a:prstGeom>
        </p:spPr>
      </p:pic>
    </p:spTree>
    <p:extLst>
      <p:ext uri="{BB962C8B-B14F-4D97-AF65-F5344CB8AC3E}">
        <p14:creationId xmlns:p14="http://schemas.microsoft.com/office/powerpoint/2010/main" val="9604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C5A635-E8E1-CB4B-A22D-AC70D960E03E}"/>
              </a:ext>
            </a:extLst>
          </p:cNvPr>
          <p:cNvPicPr>
            <a:picLocks noChangeAspect="1"/>
          </p:cNvPicPr>
          <p:nvPr/>
        </p:nvPicPr>
        <p:blipFill rotWithShape="1">
          <a:blip r:embed="rId2"/>
          <a:srcRect l="7146" t="17224" r="17232" b="18970"/>
          <a:stretch/>
        </p:blipFill>
        <p:spPr>
          <a:xfrm>
            <a:off x="0" y="0"/>
            <a:ext cx="12192000" cy="6858000"/>
          </a:xfrm>
          <a:prstGeom prst="rect">
            <a:avLst/>
          </a:prstGeom>
        </p:spPr>
      </p:pic>
    </p:spTree>
    <p:extLst>
      <p:ext uri="{BB962C8B-B14F-4D97-AF65-F5344CB8AC3E}">
        <p14:creationId xmlns:p14="http://schemas.microsoft.com/office/powerpoint/2010/main" val="128773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1333535"/>
            <a:ext cx="10515600" cy="4190930"/>
          </a:xfrm>
        </p:spPr>
        <p:txBody>
          <a:bodyPr>
            <a:normAutofit/>
          </a:bodyPr>
          <a:lstStyle/>
          <a:p>
            <a:pPr marL="0" indent="0" algn="ctr">
              <a:lnSpc>
                <a:spcPct val="100000"/>
              </a:lnSpc>
              <a:buNone/>
            </a:pPr>
            <a:r>
              <a:rPr lang="en-US" sz="3200" spc="100" dirty="0">
                <a:solidFill>
                  <a:schemeClr val="bg1"/>
                </a:solidFill>
                <a:latin typeface="Gotham Medium" panose="02000504050000020004" pitchFamily="2" charset="0"/>
                <a:cs typeface="Cordia New" panose="020B0304020202020204" pitchFamily="34" charset="-34"/>
              </a:rPr>
              <a:t>For to us a child is born,</a:t>
            </a:r>
          </a:p>
          <a:p>
            <a:pPr marL="0" indent="0" algn="ctr">
              <a:lnSpc>
                <a:spcPct val="100000"/>
              </a:lnSpc>
              <a:buNone/>
            </a:pPr>
            <a:r>
              <a:rPr lang="en-US" sz="3200" spc="100" dirty="0">
                <a:solidFill>
                  <a:schemeClr val="bg1"/>
                </a:solidFill>
                <a:latin typeface="Gotham Medium" panose="02000504050000020004" pitchFamily="2" charset="0"/>
                <a:cs typeface="Cordia New" panose="020B0304020202020204" pitchFamily="34" charset="-34"/>
              </a:rPr>
              <a:t>to us a son is given,</a:t>
            </a:r>
          </a:p>
          <a:p>
            <a:pPr marL="0" indent="0" algn="ctr">
              <a:lnSpc>
                <a:spcPct val="100000"/>
              </a:lnSpc>
              <a:buNone/>
            </a:pPr>
            <a:r>
              <a:rPr lang="en-US" sz="3200" spc="100" dirty="0">
                <a:solidFill>
                  <a:schemeClr val="bg1"/>
                </a:solidFill>
                <a:latin typeface="Gotham Medium" panose="02000504050000020004" pitchFamily="2" charset="0"/>
                <a:cs typeface="Cordia New" panose="020B0304020202020204" pitchFamily="34" charset="-34"/>
              </a:rPr>
              <a:t>and the government will be on his shoulders.</a:t>
            </a:r>
          </a:p>
          <a:p>
            <a:pPr marL="0" indent="0" algn="ctr">
              <a:lnSpc>
                <a:spcPct val="100000"/>
              </a:lnSpc>
              <a:buNone/>
            </a:pPr>
            <a:r>
              <a:rPr lang="en-US" sz="3200" spc="100" dirty="0">
                <a:solidFill>
                  <a:schemeClr val="bg1"/>
                </a:solidFill>
                <a:latin typeface="Gotham Medium" panose="02000504050000020004" pitchFamily="2" charset="0"/>
                <a:cs typeface="Cordia New" panose="020B0304020202020204" pitchFamily="34" charset="-34"/>
              </a:rPr>
              <a:t>And he will be called</a:t>
            </a:r>
          </a:p>
          <a:p>
            <a:pPr marL="0" indent="0" algn="ctr">
              <a:lnSpc>
                <a:spcPct val="100000"/>
              </a:lnSpc>
              <a:buNone/>
            </a:pPr>
            <a:r>
              <a:rPr lang="en-US" sz="3200" spc="100" dirty="0">
                <a:solidFill>
                  <a:schemeClr val="bg1"/>
                </a:solidFill>
                <a:latin typeface="Gotham Medium" panose="02000504050000020004" pitchFamily="2" charset="0"/>
                <a:cs typeface="Cordia New" panose="020B0304020202020204" pitchFamily="34" charset="-34"/>
              </a:rPr>
              <a:t>Wonderful Counselor, Mighty God,</a:t>
            </a:r>
          </a:p>
          <a:p>
            <a:pPr marL="0" indent="0" algn="ctr">
              <a:lnSpc>
                <a:spcPct val="100000"/>
              </a:lnSpc>
              <a:buNone/>
            </a:pPr>
            <a:r>
              <a:rPr lang="en-US" sz="3200" spc="100" dirty="0">
                <a:solidFill>
                  <a:schemeClr val="bg1"/>
                </a:solidFill>
                <a:latin typeface="Gotham Medium" panose="02000504050000020004" pitchFamily="2" charset="0"/>
                <a:cs typeface="Cordia New" panose="020B0304020202020204" pitchFamily="34" charset="-34"/>
              </a:rPr>
              <a:t>Everlasting Father, Prince of Peace.</a:t>
            </a:r>
            <a:endParaRPr lang="en-US" sz="2600" spc="100" dirty="0">
              <a:solidFill>
                <a:schemeClr val="bg1"/>
              </a:solidFill>
              <a:latin typeface="Gotham Medium" panose="02000504050000020004" pitchFamily="2" charset="0"/>
              <a:cs typeface="Cordia New" panose="020B0304020202020204" pitchFamily="34" charset="-34"/>
            </a:endParaRPr>
          </a:p>
          <a:p>
            <a:pPr marL="0" indent="0" algn="ctr">
              <a:lnSpc>
                <a:spcPct val="100000"/>
              </a:lnSpc>
              <a:buNone/>
            </a:pPr>
            <a:r>
              <a:rPr lang="en-US" sz="2000" spc="100" dirty="0">
                <a:solidFill>
                  <a:schemeClr val="bg1"/>
                </a:solidFill>
                <a:latin typeface="Gotham Medium" panose="02000504050000020004" pitchFamily="2" charset="0"/>
                <a:cs typeface="Cordia New" panose="020B0304020202020204" pitchFamily="34" charset="-34"/>
              </a:rPr>
              <a:t>Isaiah 9v6-7</a:t>
            </a:r>
          </a:p>
        </p:txBody>
      </p:sp>
    </p:spTree>
    <p:extLst>
      <p:ext uri="{BB962C8B-B14F-4D97-AF65-F5344CB8AC3E}">
        <p14:creationId xmlns:p14="http://schemas.microsoft.com/office/powerpoint/2010/main" val="97877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C5A635-E8E1-CB4B-A22D-AC70D960E03E}"/>
              </a:ext>
            </a:extLst>
          </p:cNvPr>
          <p:cNvPicPr>
            <a:picLocks noChangeAspect="1"/>
          </p:cNvPicPr>
          <p:nvPr/>
        </p:nvPicPr>
        <p:blipFill rotWithShape="1">
          <a:blip r:embed="rId2"/>
          <a:srcRect l="7146" t="17224" r="17232" b="18970"/>
          <a:stretch/>
        </p:blipFill>
        <p:spPr>
          <a:xfrm>
            <a:off x="0" y="0"/>
            <a:ext cx="12192000" cy="6858000"/>
          </a:xfrm>
          <a:prstGeom prst="rect">
            <a:avLst/>
          </a:prstGeom>
        </p:spPr>
      </p:pic>
    </p:spTree>
    <p:extLst>
      <p:ext uri="{BB962C8B-B14F-4D97-AF65-F5344CB8AC3E}">
        <p14:creationId xmlns:p14="http://schemas.microsoft.com/office/powerpoint/2010/main" val="213481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465483" y="618814"/>
            <a:ext cx="11261035" cy="5620372"/>
          </a:xfrm>
        </p:spPr>
        <p:txBody>
          <a:bodyPr>
            <a:normAutofit/>
          </a:bodyPr>
          <a:lstStyle/>
          <a:p>
            <a:pPr marL="0" indent="0">
              <a:lnSpc>
                <a:spcPct val="110000"/>
              </a:lnSpc>
              <a:buNone/>
            </a:pPr>
            <a:r>
              <a:rPr lang="en-US" spc="100" dirty="0">
                <a:solidFill>
                  <a:schemeClr val="bg1"/>
                </a:solidFill>
                <a:latin typeface="Gotham Medium" panose="02000504050000020004" pitchFamily="2" charset="0"/>
                <a:cs typeface="Cordia New" panose="020B0304020202020204" pitchFamily="34" charset="-34"/>
              </a:rPr>
              <a:t>Christmas anticipation is thick in the air. Christmas music dominates the airwaves…Beautiful lights brighten the night. (But then) Christmas will be done. All the gifts will be unwrapped and worn or played with (or returned to the store). Trees and lights will come down and get tossed out or boxed up and put back in the attic. And it happens every year — </a:t>
            </a:r>
            <a:r>
              <a:rPr lang="en-US" spc="100" dirty="0">
                <a:solidFill>
                  <a:srgbClr val="FFC000"/>
                </a:solidFill>
                <a:latin typeface="Gotham Medium" panose="02000504050000020004" pitchFamily="2" charset="0"/>
                <a:cs typeface="Cordia New" panose="020B0304020202020204" pitchFamily="34" charset="-34"/>
              </a:rPr>
              <a:t>a sense of letdown</a:t>
            </a:r>
            <a:r>
              <a:rPr lang="en-US" spc="100" dirty="0">
                <a:solidFill>
                  <a:schemeClr val="bg1"/>
                </a:solidFill>
                <a:latin typeface="Gotham Medium" panose="02000504050000020004" pitchFamily="2" charset="0"/>
                <a:cs typeface="Cordia New" panose="020B0304020202020204" pitchFamily="34" charset="-34"/>
              </a:rPr>
              <a:t>. Call me a scrooge, but I find this sensation rather predictable. Perhaps it’s because we will have overspent and under-slept and overeaten. </a:t>
            </a:r>
          </a:p>
          <a:p>
            <a:pPr marL="0" indent="0">
              <a:lnSpc>
                <a:spcPct val="110000"/>
              </a:lnSpc>
              <a:buNone/>
            </a:pPr>
            <a:r>
              <a:rPr lang="en-US" sz="2400" spc="100" dirty="0">
                <a:solidFill>
                  <a:schemeClr val="bg1"/>
                </a:solidFill>
                <a:latin typeface="Gotham Medium" panose="02000504050000020004" pitchFamily="2" charset="0"/>
                <a:cs typeface="Cordia New" panose="020B0304020202020204" pitchFamily="34" charset="-34"/>
              </a:rPr>
              <a:t>Matt Chandler</a:t>
            </a:r>
          </a:p>
          <a:p>
            <a:pPr marL="0" indent="0" algn="r">
              <a:lnSpc>
                <a:spcPct val="110000"/>
              </a:lnSpc>
              <a:buNone/>
            </a:pPr>
            <a:endParaRPr lang="en-US" sz="1600" spc="100" dirty="0">
              <a:solidFill>
                <a:schemeClr val="bg1"/>
              </a:solidFill>
              <a:latin typeface="Gotham Medium" panose="02000504050000020004" pitchFamily="2" charset="0"/>
              <a:cs typeface="Cordia New" panose="020B0304020202020204" pitchFamily="34" charset="-34"/>
            </a:endParaRPr>
          </a:p>
        </p:txBody>
      </p:sp>
    </p:spTree>
    <p:extLst>
      <p:ext uri="{BB962C8B-B14F-4D97-AF65-F5344CB8AC3E}">
        <p14:creationId xmlns:p14="http://schemas.microsoft.com/office/powerpoint/2010/main" val="332726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EB08-6C21-9542-841A-C1B460F7FAF3}"/>
              </a:ext>
            </a:extLst>
          </p:cNvPr>
          <p:cNvSpPr>
            <a:spLocks noGrp="1"/>
          </p:cNvSpPr>
          <p:nvPr>
            <p:ph idx="1"/>
          </p:nvPr>
        </p:nvSpPr>
        <p:spPr>
          <a:xfrm>
            <a:off x="838200" y="556591"/>
            <a:ext cx="10515600" cy="5620372"/>
          </a:xfrm>
        </p:spPr>
        <p:txBody>
          <a:bodyPr>
            <a:normAutofit/>
          </a:bodyPr>
          <a:lstStyle/>
          <a:p>
            <a:pPr marL="0" indent="0">
              <a:lnSpc>
                <a:spcPct val="100000"/>
              </a:lnSpc>
              <a:buNone/>
            </a:pPr>
            <a:endParaRPr lang="en-US" sz="3900" baseline="30000" dirty="0">
              <a:solidFill>
                <a:schemeClr val="bg1"/>
              </a:solidFill>
              <a:latin typeface="Gotham Medium" panose="02000504050000020004" pitchFamily="2" charset="0"/>
              <a:ea typeface="FangSong" panose="02010609060101010101" pitchFamily="49" charset="-122"/>
              <a:cs typeface="Beirut" pitchFamily="2" charset="-78"/>
            </a:endParaRPr>
          </a:p>
          <a:p>
            <a:pPr marL="0" indent="0">
              <a:lnSpc>
                <a:spcPct val="100000"/>
              </a:lnSpc>
              <a:buNone/>
            </a:pPr>
            <a:r>
              <a:rPr lang="en-US" sz="3200" spc="100" baseline="30000" dirty="0">
                <a:solidFill>
                  <a:schemeClr val="bg1"/>
                </a:solidFill>
                <a:latin typeface="Gotham Medium" panose="02000504050000020004" pitchFamily="2" charset="0"/>
                <a:ea typeface="FangSong" panose="02010609060101010101" pitchFamily="49" charset="-122"/>
                <a:cs typeface="Beirut" pitchFamily="2" charset="-78"/>
              </a:rPr>
              <a:t>10 </a:t>
            </a:r>
            <a:r>
              <a:rPr lang="en-US" sz="3200" spc="100" dirty="0">
                <a:solidFill>
                  <a:srgbClr val="FFC000"/>
                </a:solidFill>
                <a:latin typeface="Gotham Medium" panose="02000504050000020004" pitchFamily="2" charset="0"/>
                <a:ea typeface="FangSong" panose="02010609060101010101" pitchFamily="49" charset="-122"/>
                <a:cs typeface="Beirut" pitchFamily="2" charset="-78"/>
              </a:rPr>
              <a:t>The thief comes only to steal and kill and destroy</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 I have come that they may have life, and have it to the full. </a:t>
            </a:r>
            <a:r>
              <a:rPr lang="en-US" sz="3200" spc="100" baseline="30000" dirty="0">
                <a:solidFill>
                  <a:schemeClr val="bg1"/>
                </a:solidFill>
                <a:latin typeface="Gotham Medium" panose="02000504050000020004" pitchFamily="2" charset="0"/>
                <a:ea typeface="FangSong" panose="02010609060101010101" pitchFamily="49" charset="-122"/>
                <a:cs typeface="Beirut" pitchFamily="2" charset="-78"/>
              </a:rPr>
              <a:t>11</a:t>
            </a:r>
            <a:r>
              <a:rPr lang="en-US" sz="3200" spc="100" dirty="0">
                <a:solidFill>
                  <a:schemeClr val="bg1"/>
                </a:solidFill>
                <a:latin typeface="Gotham Medium" panose="02000504050000020004" pitchFamily="2" charset="0"/>
                <a:ea typeface="FangSong" panose="02010609060101010101" pitchFamily="49" charset="-122"/>
                <a:cs typeface="Beirut" pitchFamily="2" charset="-78"/>
              </a:rPr>
              <a:t> “I am the good shepherd. The good shepherd lays down his life for the sheep.</a:t>
            </a:r>
          </a:p>
          <a:p>
            <a:pPr marL="0" indent="0">
              <a:lnSpc>
                <a:spcPct val="100000"/>
              </a:lnSpc>
              <a:buNone/>
            </a:pPr>
            <a:r>
              <a:rPr lang="en-US" sz="2000" spc="100" dirty="0">
                <a:solidFill>
                  <a:schemeClr val="bg1"/>
                </a:solidFill>
                <a:latin typeface="Gotham Medium" panose="02000504050000020004" pitchFamily="2" charset="0"/>
                <a:ea typeface="FangSong" panose="02010609060101010101" pitchFamily="49" charset="-122"/>
                <a:cs typeface="Beirut" pitchFamily="2" charset="-78"/>
              </a:rPr>
              <a:t>John 10v10</a:t>
            </a:r>
          </a:p>
        </p:txBody>
      </p:sp>
    </p:spTree>
    <p:extLst>
      <p:ext uri="{BB962C8B-B14F-4D97-AF65-F5344CB8AC3E}">
        <p14:creationId xmlns:p14="http://schemas.microsoft.com/office/powerpoint/2010/main" val="1344280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TotalTime>
  <Words>259</Words>
  <Application>Microsoft Macintosh PowerPoint</Application>
  <PresentationFormat>Widescreen</PresentationFormat>
  <Paragraphs>28</Paragraphs>
  <Slides>14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FangSong</vt:lpstr>
      <vt:lpstr>Arial</vt:lpstr>
      <vt:lpstr>Beirut</vt:lpstr>
      <vt:lpstr>Calibri</vt:lpstr>
      <vt:lpstr>Calibri Light</vt:lpstr>
      <vt:lpstr>Cordia New</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cp:revision>
  <cp:lastPrinted>2018-12-08T21:45:01Z</cp:lastPrinted>
  <dcterms:created xsi:type="dcterms:W3CDTF">2018-11-19T21:29:47Z</dcterms:created>
  <dcterms:modified xsi:type="dcterms:W3CDTF">2018-12-08T21:53:24Z</dcterms:modified>
</cp:coreProperties>
</file>