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77" r:id="rId4"/>
    <p:sldId id="295" r:id="rId5"/>
    <p:sldId id="279" r:id="rId6"/>
    <p:sldId id="296" r:id="rId7"/>
    <p:sldId id="273" r:id="rId8"/>
    <p:sldId id="280" r:id="rId9"/>
    <p:sldId id="281" r:id="rId10"/>
    <p:sldId id="286" r:id="rId11"/>
    <p:sldId id="282" r:id="rId12"/>
    <p:sldId id="287" r:id="rId13"/>
    <p:sldId id="283" r:id="rId14"/>
    <p:sldId id="288" r:id="rId15"/>
    <p:sldId id="284" r:id="rId16"/>
    <p:sldId id="291" r:id="rId17"/>
    <p:sldId id="292" r:id="rId18"/>
    <p:sldId id="293" r:id="rId19"/>
    <p:sldId id="294" r:id="rId20"/>
    <p:sldId id="285" r:id="rId21"/>
    <p:sldId id="278" r:id="rId22"/>
    <p:sldId id="266" r:id="rId23"/>
    <p:sldId id="29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1"/>
    <p:restoredTop sz="94720"/>
  </p:normalViewPr>
  <p:slideViewPr>
    <p:cSldViewPr snapToGrid="0" snapToObjects="1">
      <p:cViewPr varScale="1">
        <p:scale>
          <a:sx n="95" d="100"/>
          <a:sy n="95" d="100"/>
        </p:scale>
        <p:origin x="20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4BB3-B0D3-EF40-BF06-FCA1A2EE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EB8-7719-9543-B992-1CF71E9A2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9A1F0-15A0-4D43-807A-625C073C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050C7-D804-274A-BB61-1517F537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FDF9E-0F70-154A-BA7E-3146EC43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5338B-F786-8649-AA9F-740A44EC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2A8EC-9441-8841-A678-1BBB758B6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F9BE-FE7F-CF45-9278-D21AA91C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DF041-4E25-2E46-ABBB-379423E1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F9717-D96E-9141-8E21-6BF10DF2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0F9C9-1444-B446-9FE6-5E4987B81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49086-4630-BE4B-B0F3-7A8088BFE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21D6-3D19-8748-A76E-5DDE7ECA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605BF-EDC6-C544-A8C9-596E2F94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AE473-C750-2445-9015-D0473EC4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2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E3D4-672C-5E44-B2A2-9739E46B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FC39-18A0-7C46-BD65-7A39E4376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70F22-B890-D44B-BA14-DB41AF6E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81DE2-BF36-794E-9F21-18CB53AF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7E5C-1299-BE43-B3EE-C764CC94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4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F1D3-478E-C44C-84DA-9F5AB3D0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238DB-C07F-504B-945F-F6BB51762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83776-4405-BB45-A538-20F8C6A7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7BDE5-1133-4545-A076-9C732712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5957-40B1-B742-9ABA-726D9C62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61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CDE4-3CC5-C34D-9082-C1567302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B9FB2-40FD-AB47-B44F-071E4DE4B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1C129-3AC7-4E42-A2DB-46AA8DA5C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6DE16-4ACF-B848-92E8-6C01260F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517E6-5884-2C49-927D-73ACFB79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008F3-94FA-8C47-A45D-CB343B4E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3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4EFD-343B-CE4E-94FD-8D88878C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83C2B-DC64-124E-A629-13EE1A92F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8903D-8B20-8747-9093-63A8FD66A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E7DCA-A53F-D747-BBCC-A8FA878A8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20DAB-9F32-EB4C-B530-D6A2031D2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EFA556-E06D-4447-BEEB-0E522C2B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DC2E6-D640-524D-A251-DE8EEDDD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3C72D-8E3E-2E41-847D-4E96DDC7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8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666E-F499-2148-9FC0-6B0F8366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8DFA7-111E-8345-ACFC-E719FF76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E69D1-8A2B-0D4E-9C21-25BE4DAF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17397-E347-AF47-B07E-DD5542E5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3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CDF4F-5AD7-1644-98E2-B134266F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DAB36-566A-6247-BDF6-AEDE0210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BE813-355A-7F4E-953F-5387DDFE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0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F6B38-FF7F-D04C-A3BF-6C11FD96B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A9690-293C-6B4B-8B41-B7A9B888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C5806-C852-7143-A596-106F39B63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EFF7B-A98B-574F-B3F0-0DC46C93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C8CC0-C6C7-0148-9C2F-EE411A14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933C7-9C75-F049-82DE-B6CA1EFA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5B5D-27BB-454E-AEB0-868448CF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BA337-3FFA-8048-9646-6CC601C60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75DC6-06A9-0544-954F-2D3C0A3CA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48028-1D4D-8742-99B5-083AB075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BFEB3-B73D-374F-B580-9EFD0CE9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E1DB5-3ADA-DD44-8C2D-C118AFA4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6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21249-F7E1-0D48-92C6-C56F7D4D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62383-0201-044C-B8F8-B9A31526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F8295-CC1A-D449-94AE-0E3B18006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51F6C-57DC-474A-B373-44F27C9849F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B3831-6430-7043-9D82-3B2672D42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AF6F6-3AC0-D449-A2F4-E1B56EA8E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6DF9-4E2D-F640-A1D9-F71936776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8885F0-9208-F148-B05A-CBABDC6C8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1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serve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 him wholeheartedly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242543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Seek</a:t>
            </a:r>
          </a:p>
        </p:txBody>
      </p:sp>
    </p:spTree>
    <p:extLst>
      <p:ext uri="{BB962C8B-B14F-4D97-AF65-F5344CB8AC3E}">
        <p14:creationId xmlns:p14="http://schemas.microsoft.com/office/powerpoint/2010/main" val="3647051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serve him wholeheartedly 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thought. If you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seek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 him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, he will be found by you, but if you abandon him, he will reject you forever. 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360216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Secure</a:t>
            </a:r>
          </a:p>
        </p:txBody>
      </p:sp>
    </p:spTree>
    <p:extLst>
      <p:ext uri="{BB962C8B-B14F-4D97-AF65-F5344CB8AC3E}">
        <p14:creationId xmlns:p14="http://schemas.microsoft.com/office/powerpoint/2010/main" val="673799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07" y="673768"/>
            <a:ext cx="11101387" cy="550319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Secure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serve him wholeheartedly 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thought. If you seek him, he will be found by you, but if you abandon him, he will reject you forever. </a:t>
            </a: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Realize now that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the </a:t>
            </a:r>
            <a:r>
              <a:rPr lang="en-GB" sz="3200" u="sng" cap="small" dirty="0">
                <a:solidFill>
                  <a:srgbClr val="FFFF00"/>
                </a:solidFill>
                <a:latin typeface="CMG Sans Medium" pitchFamily="2" charset="77"/>
              </a:rPr>
              <a:t>Lord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 has chosen you 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to build a house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for the sanctuary. Be strong, and do it.”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346790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Secure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Strong</a:t>
            </a:r>
            <a:endParaRPr lang="en-GB" b="1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57418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07" y="673768"/>
            <a:ext cx="11101387" cy="550319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300" b="1" dirty="0">
                <a:solidFill>
                  <a:srgbClr val="FFFF00"/>
                </a:solidFill>
                <a:latin typeface="CMG Sans SemiBold" pitchFamily="2" charset="77"/>
              </a:rPr>
              <a:t>Be Strong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serve him wholeheartedly 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thought. If you seek him, he will be found by you, but if you abandon him, he will reject you forever. </a:t>
            </a: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Realize now that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has chosen you to build a house for the sanctuary. 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Be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strong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,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and do it.”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353262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Savour (know God)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Seek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Secure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Strong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Start</a:t>
            </a:r>
            <a:endParaRPr lang="en-GB" b="1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5776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07" y="673768"/>
            <a:ext cx="11101387" cy="550319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300" b="1" dirty="0">
                <a:solidFill>
                  <a:srgbClr val="FFFF00"/>
                </a:solidFill>
                <a:latin typeface="CMG Sans SemiBold" pitchFamily="2" charset="77"/>
              </a:rPr>
              <a:t>Start!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serve him wholeheartedly 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thought. If you seek him, he will be found by you, but if you abandon him, he will reject you forever. </a:t>
            </a: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Realize now that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has chosen you to build a house for the sanctuary. Be strong, and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do it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412776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07" y="673768"/>
            <a:ext cx="11101387" cy="550319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300" b="1" dirty="0">
                <a:solidFill>
                  <a:srgbClr val="FFFF00"/>
                </a:solidFill>
                <a:latin typeface="CMG Sans SemiBold" pitchFamily="2" charset="77"/>
              </a:rPr>
              <a:t>Start!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Look sharp now! God has chosen you to build his holy house. Be brave, determined! And do it!”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28:10-11 MSG</a:t>
            </a:r>
          </a:p>
        </p:txBody>
      </p:sp>
    </p:spTree>
    <p:extLst>
      <p:ext uri="{BB962C8B-B14F-4D97-AF65-F5344CB8AC3E}">
        <p14:creationId xmlns:p14="http://schemas.microsoft.com/office/powerpoint/2010/main" val="44304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530CCD-16AE-9F45-967F-6501BEA9B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17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Serve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Seek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Secure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Strong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Start</a:t>
            </a:r>
            <a:endParaRPr lang="en-GB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9320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6D12C8-8082-3640-86D5-4B48E610F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75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2198F-F412-364A-998A-EDC23554D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33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6D12C8-8082-3640-86D5-4B48E610F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0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F1E1FD-956E-4E4A-ACA1-FED467865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6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E71534-F142-DB4F-A42F-6B93B5AA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6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13B33E-92BE-2943-B2D7-E17A65A32FEB}"/>
              </a:ext>
            </a:extLst>
          </p:cNvPr>
          <p:cNvSpPr txBox="1">
            <a:spLocks/>
          </p:cNvSpPr>
          <p:nvPr/>
        </p:nvSpPr>
        <p:spPr>
          <a:xfrm>
            <a:off x="838200" y="2630880"/>
            <a:ext cx="10515600" cy="159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400" b="1" dirty="0" err="1">
                <a:solidFill>
                  <a:schemeClr val="bg1"/>
                </a:solidFill>
                <a:latin typeface="CMG Sans SemiBold" pitchFamily="2" charset="77"/>
              </a:rPr>
              <a:t>redeemerchurchcolchester.org</a:t>
            </a:r>
            <a:endParaRPr lang="en-GB" sz="44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4400" b="1" dirty="0">
                <a:solidFill>
                  <a:srgbClr val="FFFF00"/>
                </a:solidFill>
                <a:latin typeface="CMG Sans SemiBold" pitchFamily="2" charset="77"/>
              </a:rPr>
              <a:t>/bless</a:t>
            </a:r>
            <a:endParaRPr lang="en-GB" sz="4000" b="1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5305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6D12C8-8082-3640-86D5-4B48E610F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3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know the God of your father, and serve him wholeheartedly and with a willing mind, for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searches every heart and understands the intention of every thought. If you seek him, he will be found by you, but if you abandon him, he will reject you forever. </a:t>
            </a: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Realize now that the </a:t>
            </a:r>
            <a:r>
              <a:rPr lang="en-GB" sz="3200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has chosen you to build a house for the sanctuary. Be strong, and do it.”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</a:p>
        </p:txBody>
      </p:sp>
    </p:spTree>
    <p:extLst>
      <p:ext uri="{BB962C8B-B14F-4D97-AF65-F5344CB8AC3E}">
        <p14:creationId xmlns:p14="http://schemas.microsoft.com/office/powerpoint/2010/main" val="194820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“As for you, Solomon my son, </a:t>
            </a:r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know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 the God of your father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….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>
                    <a:lumMod val="95000"/>
                  </a:schemeClr>
                </a:solidFill>
                <a:latin typeface="CMG Sans Medium" pitchFamily="2" charset="77"/>
              </a:rPr>
              <a:t>1 Chronicles 28:9-10 CSB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67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755F-3770-2C47-BE75-1A32BA2E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Savour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 SemiBold" pitchFamily="2" charset="77"/>
              </a:rPr>
              <a:t>Serve</a:t>
            </a:r>
          </a:p>
        </p:txBody>
      </p:sp>
    </p:spTree>
    <p:extLst>
      <p:ext uri="{BB962C8B-B14F-4D97-AF65-F5344CB8AC3E}">
        <p14:creationId xmlns:p14="http://schemas.microsoft.com/office/powerpoint/2010/main" val="373308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629</Words>
  <Application>Microsoft Macintosh PowerPoint</Application>
  <PresentationFormat>Widescreen</PresentationFormat>
  <Paragraphs>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CMG Sans Medium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dcterms:created xsi:type="dcterms:W3CDTF">2021-02-04T18:35:22Z</dcterms:created>
  <dcterms:modified xsi:type="dcterms:W3CDTF">2022-03-12T19:43:11Z</dcterms:modified>
</cp:coreProperties>
</file>