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5" r:id="rId2"/>
    <p:sldId id="257" r:id="rId3"/>
    <p:sldId id="259" r:id="rId4"/>
    <p:sldId id="276" r:id="rId5"/>
    <p:sldId id="277" r:id="rId6"/>
    <p:sldId id="27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909EF-9924-41B1-86B5-FDBCBC1653B5}">
          <p14:sldIdLst>
            <p14:sldId id="275"/>
            <p14:sldId id="257"/>
            <p14:sldId id="259"/>
            <p14:sldId id="276"/>
            <p14:sldId id="277"/>
            <p14:sldId id="278"/>
            <p14:sldId id="262"/>
          </p14:sldIdLst>
        </p14:section>
        <p14:section name="Untitled Section" id="{C7354459-243B-4887-9D7C-59F014AA080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E1"/>
    <a:srgbClr val="FCD7C7"/>
    <a:srgbClr val="D6A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28"/>
    <p:restoredTop sz="96405"/>
  </p:normalViewPr>
  <p:slideViewPr>
    <p:cSldViewPr snapToGrid="0">
      <p:cViewPr varScale="1">
        <p:scale>
          <a:sx n="120" d="100"/>
          <a:sy n="120" d="100"/>
        </p:scale>
        <p:origin x="20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32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55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98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77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2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6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6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92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12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87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14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02ABB-75D4-074B-BE3A-241B23FF32E4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22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8654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Attitudes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91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“Be devoted to </a:t>
            </a: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one another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in brotherly love. Honour </a:t>
            </a: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one another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above yourselves.” Romans 12:10</a:t>
            </a:r>
          </a:p>
          <a:p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“Be completely humble and gentle; be patient, bearing with </a:t>
            </a: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one another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in love.” Ephesians 4:2</a:t>
            </a:r>
          </a:p>
          <a:p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“Be kind and compassionate to </a:t>
            </a: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one another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, forgiving </a:t>
            </a: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each other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, just as in Christ God forgave you.” Ephesians 4:32</a:t>
            </a:r>
          </a:p>
        </p:txBody>
      </p:sp>
    </p:spTree>
    <p:extLst>
      <p:ext uri="{BB962C8B-B14F-4D97-AF65-F5344CB8AC3E}">
        <p14:creationId xmlns:p14="http://schemas.microsoft.com/office/powerpoint/2010/main" val="366830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25643"/>
            <a:ext cx="12191999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Background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32033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Rome AD57 Cultural &amp; Religious Melting Pot.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Jewish &amp; Gentile Believers – Paul tackles tensions.</a:t>
            </a: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Biblical Model – Ruth &amp; Naomi (Devotion across Cultures)</a:t>
            </a: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1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E04A99-288E-6B92-4CD4-1010A822B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E702-C614-7E61-F39C-A09F3E69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17025"/>
            <a:ext cx="12191999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Devotion &amp; Honour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617E4-70DC-23D3-C627-33CCC5F7C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863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“Be devoted” – </a:t>
            </a:r>
            <a:r>
              <a:rPr lang="en-GB" sz="3200" b="1" dirty="0" err="1">
                <a:solidFill>
                  <a:srgbClr val="FFFF00"/>
                </a:solidFill>
                <a:latin typeface="CMG Sans SemiBold Cn" pitchFamily="2" charset="0"/>
              </a:rPr>
              <a:t>philostorgos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(Greek) </a:t>
            </a: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‘Philo’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– loving and </a:t>
            </a: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‘storge’ 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(familial love). Love shared between close family members .</a:t>
            </a: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“Honour one another” – to hold others in high esteem, treating them with the respect and dignity they deserve as fellow believers.</a:t>
            </a: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25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9173D0-8FCB-C846-FBA1-376954D74D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EB408-8074-4D65-BDF6-B05329C37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11039"/>
            <a:ext cx="12191999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Demonstrating Devotion &amp; Honour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E9BF6-3378-D881-A4B0-88DC2481A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177" y="1592612"/>
            <a:ext cx="1079204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Active Listening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– “Be patient, bearing with one another in love” Eph. 4:2 </a:t>
            </a:r>
            <a:endParaRPr lang="en-GB" sz="3200" b="1" dirty="0">
              <a:solidFill>
                <a:srgbClr val="FFFF00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Emotional Support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– “Be compassionate” Eph. 4:32</a:t>
            </a: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Helping in Times of Need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– “Be kind” Eph. 4:32 </a:t>
            </a:r>
            <a:endParaRPr lang="en-GB" sz="3200" b="1" dirty="0">
              <a:solidFill>
                <a:srgbClr val="FFFF00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endParaRPr lang="en-GB" sz="3200" b="1" dirty="0">
              <a:solidFill>
                <a:srgbClr val="FFFF00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Celebrate Achievements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– “Honour one another” Rom. 12:10</a:t>
            </a: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52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7CE502-343D-8A09-502D-37BA83BBD9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031B-3F0A-3877-8BDA-98B7CD293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25643"/>
            <a:ext cx="12191999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Demonstrating Devotion &amp; Honour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08E7C-4397-9960-E2C4-0FF58577C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74065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Empathise with Struggles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– “Be compassionate” Eph. 4:32</a:t>
            </a: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Encourage Spiritual Growth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– “Be humble &amp; gentle” Eph. 4:2</a:t>
            </a: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Practice Forgiveness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– “forgive each other” Eph. 4:32 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						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 Cn" pitchFamily="2" charset="0"/>
              </a:rPr>
              <a:t>Pray for One Another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  - “Be devoted to one another” 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									Rom. 12:10</a:t>
            </a: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24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3963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546"/>
            <a:ext cx="10515600" cy="36138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Devoted					Honouring				Humble				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Gentle						Patient					Kind 		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Bearing with Others		Compassionate			Forgiving				</a:t>
            </a: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>
              <a:buNone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826092"/>
      </p:ext>
    </p:extLst>
  </p:cSld>
  <p:clrMapOvr>
    <a:masterClrMapping/>
  </p:clrMapOvr>
</p:sld>
</file>

<file path=ppt/theme/theme1.xml><?xml version="1.0" encoding="utf-8"?>
<a:theme xmlns:a="http://schemas.openxmlformats.org/drawingml/2006/main" name="One another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 anothering" id="{CE7905A3-6425-3B4E-ABB0-A7D7BDD26D88}" vid="{AAC38B70-C98E-D24C-8994-48425D3783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322</Words>
  <Application>Microsoft Macintosh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Bobby Jones Soft Regular</vt:lpstr>
      <vt:lpstr>Calibri</vt:lpstr>
      <vt:lpstr>CMG Sans SemiBold Cn</vt:lpstr>
      <vt:lpstr>One anothering</vt:lpstr>
      <vt:lpstr>PowerPoint Presentation</vt:lpstr>
      <vt:lpstr>Attitudes &amp; Actions</vt:lpstr>
      <vt:lpstr>Background Story</vt:lpstr>
      <vt:lpstr>Devotion &amp; Honour</vt:lpstr>
      <vt:lpstr>Demonstrating Devotion &amp; Honour</vt:lpstr>
      <vt:lpstr>Demonstrating Devotion &amp; Honour</vt:lpstr>
      <vt:lpstr>Reflections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 Marsh</dc:creator>
  <cp:lastModifiedBy>Becca Marsh</cp:lastModifiedBy>
  <cp:revision>30</cp:revision>
  <dcterms:created xsi:type="dcterms:W3CDTF">2024-01-17T10:34:19Z</dcterms:created>
  <dcterms:modified xsi:type="dcterms:W3CDTF">2024-02-08T10:00:04Z</dcterms:modified>
</cp:coreProperties>
</file>