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6" r:id="rId3"/>
    <p:sldId id="317" r:id="rId4"/>
    <p:sldId id="316" r:id="rId5"/>
    <p:sldId id="306" r:id="rId6"/>
    <p:sldId id="305" r:id="rId7"/>
    <p:sldId id="321" r:id="rId8"/>
    <p:sldId id="320" r:id="rId9"/>
    <p:sldId id="323" r:id="rId10"/>
    <p:sldId id="324" r:id="rId11"/>
    <p:sldId id="325" r:id="rId12"/>
    <p:sldId id="318" r:id="rId13"/>
    <p:sldId id="326" r:id="rId14"/>
    <p:sldId id="327" r:id="rId15"/>
    <p:sldId id="328" r:id="rId16"/>
    <p:sldId id="330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F81"/>
    <a:srgbClr val="2D2D2D"/>
    <a:srgbClr val="744B2B"/>
    <a:srgbClr val="473123"/>
    <a:srgbClr val="4472C4"/>
    <a:srgbClr val="FBEFDA"/>
    <a:srgbClr val="C4BBB0"/>
    <a:srgbClr val="E9E2DC"/>
    <a:srgbClr val="0B1A2A"/>
    <a:srgbClr val="2D3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9ECA3-4E35-E445-B78A-55807EA8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289367"/>
            <a:ext cx="11441864" cy="62619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4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13</a:t>
            </a:r>
            <a:r>
              <a:rPr lang="en-GB" sz="3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Another thing you do: You flood the Lord’s altar with tears. You weep and wail because he no longer looks with favour on your offerings…</a:t>
            </a:r>
            <a:r>
              <a:rPr lang="en-GB" sz="34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14</a:t>
            </a:r>
            <a:r>
              <a:rPr lang="en-GB" sz="3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You ask, “Why?” It is because the Lord is the witness between you and the wife of your youth. </a:t>
            </a:r>
            <a:r>
              <a:rPr lang="en-GB" sz="34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You have been unfaithful </a:t>
            </a:r>
            <a:r>
              <a:rPr lang="en-GB" sz="3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to her, though she is your partner, the wife of your marriage covenant. </a:t>
            </a:r>
            <a:r>
              <a:rPr lang="en-GB" sz="34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15</a:t>
            </a:r>
            <a:r>
              <a:rPr lang="en-GB" sz="3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Has not the </a:t>
            </a:r>
            <a:r>
              <a:rPr lang="en-GB" sz="34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one</a:t>
            </a:r>
            <a:r>
              <a:rPr lang="en-GB" sz="3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God made you? You belong to him in body and spirit. And what does the </a:t>
            </a:r>
            <a:r>
              <a:rPr lang="en-GB" sz="34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one</a:t>
            </a:r>
            <a:r>
              <a:rPr lang="en-GB" sz="3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God seek? </a:t>
            </a:r>
            <a:r>
              <a:rPr lang="en-GB" sz="34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Godly offspring</a:t>
            </a:r>
            <a:r>
              <a:rPr lang="en-GB" sz="3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. So be on your guard, and do not be unfaithful to the wife of your youth.</a:t>
            </a:r>
            <a:endParaRPr lang="en-GB" sz="36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Malachi 2:13-15 NIV</a:t>
            </a: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641461"/>
            <a:ext cx="1136904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God’s charge – it’s all ‘Makeup’. You’re;</a:t>
            </a:r>
          </a:p>
          <a:p>
            <a:pPr>
              <a:lnSpc>
                <a:spcPct val="100000"/>
              </a:lnSpc>
            </a:pPr>
            <a:r>
              <a:rPr lang="en-GB" sz="43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</a:t>
            </a: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SELF FIRST not GOD FIRST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300" b="1" dirty="0">
              <a:solidFill>
                <a:srgbClr val="FFFF00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2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641461"/>
            <a:ext cx="1136904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God’s charge – it’s all ‘Makeup’. You’re;</a:t>
            </a:r>
          </a:p>
          <a:p>
            <a:pPr>
              <a:lnSpc>
                <a:spcPct val="100000"/>
              </a:lnSpc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</a:t>
            </a: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SELF FIRST not GOD FIRST</a:t>
            </a: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SELF DEPENDANT not GOD TRUSTING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300" b="1" dirty="0">
              <a:solidFill>
                <a:srgbClr val="FFFF00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289367"/>
            <a:ext cx="11441864" cy="62619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7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8</a:t>
            </a:r>
            <a:r>
              <a:rPr lang="en-GB" sz="37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“Will a mere mortal </a:t>
            </a:r>
            <a:r>
              <a:rPr lang="en-GB" sz="37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rob God</a:t>
            </a:r>
            <a:r>
              <a:rPr lang="en-GB" sz="37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? Yet you rob me. “But you ask, ‘How are we robbing you?’ “In tithes and offerings. </a:t>
            </a:r>
            <a:r>
              <a:rPr lang="en-GB" sz="37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9</a:t>
            </a:r>
            <a:r>
              <a:rPr lang="en-GB" sz="37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You are under a curse-your whole nation-because you are robbing me. </a:t>
            </a:r>
            <a:r>
              <a:rPr lang="en-GB" sz="37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10</a:t>
            </a:r>
            <a:r>
              <a:rPr lang="en-GB" sz="37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</a:t>
            </a:r>
            <a:r>
              <a:rPr lang="en-GB" sz="37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Bring the whole tithe (first 10%) into the storehouse</a:t>
            </a:r>
            <a:r>
              <a:rPr lang="en-GB" sz="37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, that there may be food in my house. </a:t>
            </a:r>
            <a:r>
              <a:rPr lang="en-GB" sz="37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Test me in this</a:t>
            </a:r>
            <a:r>
              <a:rPr lang="en-GB" sz="37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,” says the Lord Almighty, “and see if I will not throw open the floodgates of heaven and pour out so much blessing that there will not be room enough to store it.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Malachi 3:8-10 NIV</a:t>
            </a: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641461"/>
            <a:ext cx="1136904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God’s charge – it’s all ‘Makeup’. You’re;</a:t>
            </a:r>
          </a:p>
          <a:p>
            <a:pPr>
              <a:lnSpc>
                <a:spcPct val="100000"/>
              </a:lnSpc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</a:t>
            </a: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SELF FIRST not GOD FIRST</a:t>
            </a: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SELF DEPENDANT not GOD TRUSTING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300" b="1" dirty="0">
              <a:solidFill>
                <a:srgbClr val="FFFF00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0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289367"/>
            <a:ext cx="11441864" cy="62619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7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1 </a:t>
            </a:r>
            <a:r>
              <a:rPr lang="en-GB" sz="37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“Surely the day is coming; it will burn like a furnace. All the arrogant and every evildoer will be stubble, and the day that is coming will set them on fire,” says the Lord Almighty. “Not a root or a branch will be left to them. </a:t>
            </a:r>
            <a:r>
              <a:rPr lang="en-GB" sz="3700" b="1" baseline="30000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2</a:t>
            </a:r>
            <a:r>
              <a:rPr lang="en-GB" sz="37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But for you who revere my name, the sun of righteousness will rise with healing in its rays. And you will go out and frolic like well-fed calves.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Malachi 4:1-2 NIV</a:t>
            </a: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7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641461"/>
            <a:ext cx="1136904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God’s </a:t>
            </a:r>
            <a:r>
              <a:rPr lang="en-GB" sz="4300" b="1" u="sng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charge</a:t>
            </a: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– it’s all ‘Makeup’. You’re;</a:t>
            </a:r>
          </a:p>
          <a:p>
            <a:pPr>
              <a:lnSpc>
                <a:spcPct val="100000"/>
              </a:lnSpc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</a:t>
            </a: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SELF FIRST not GOD FIRST</a:t>
            </a: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SELF DEPENDANT not GOD TRUSTING</a:t>
            </a:r>
          </a:p>
          <a:p>
            <a:pPr>
              <a:lnSpc>
                <a:spcPct val="100000"/>
              </a:lnSpc>
            </a:pPr>
            <a:endParaRPr lang="en-GB" sz="40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God’s </a:t>
            </a:r>
            <a:r>
              <a:rPr lang="en-GB" sz="4000" b="1" u="sng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solution</a:t>
            </a: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</a:t>
            </a: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The SUN OF RIGHTEOUSNESS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3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7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E78F0-CF54-1B40-80AD-B8F8DD22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2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9ECA3-4E35-E445-B78A-55807EA8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9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FCF4D-0FFA-EA4C-AC1E-821300A7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601883"/>
            <a:ext cx="11441864" cy="55750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38</a:t>
            </a: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“In view of all this, we are making a binding agreement, putting it in writing, and our leaders, our Levites and our priests are affixing their seals to it.”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9:38 NIV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0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462987"/>
            <a:ext cx="11441864" cy="57139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give God our first and our best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10:35–36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honour God with our marriages; we’re not going to intermarry with unbelievers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10:30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put God’s temple first (with our tithe)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10:37–39</a:t>
            </a:r>
          </a:p>
        </p:txBody>
      </p:sp>
    </p:spTree>
    <p:extLst>
      <p:ext uri="{BB962C8B-B14F-4D97-AF65-F5344CB8AC3E}">
        <p14:creationId xmlns:p14="http://schemas.microsoft.com/office/powerpoint/2010/main" val="72529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601883"/>
            <a:ext cx="11441864" cy="55750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7</a:t>
            </a: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Ever since the time of your ancestors you have </a:t>
            </a: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turned away</a:t>
            </a: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from my decrees and have not kept them. </a:t>
            </a: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Return to me</a:t>
            </a:r>
            <a:r>
              <a:rPr lang="en-GB" sz="40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, and I will return to you,” says the Lord Almighty...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Malachi 3:7 NIV</a:t>
            </a: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2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641461"/>
            <a:ext cx="1136904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3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God’s charge – it’s all ‘Makeup’. You’re;</a:t>
            </a:r>
          </a:p>
          <a:p>
            <a:pPr>
              <a:lnSpc>
                <a:spcPct val="100000"/>
              </a:lnSpc>
            </a:pPr>
            <a:r>
              <a:rPr lang="en-GB" sz="43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</a:t>
            </a:r>
            <a:r>
              <a:rPr lang="en-GB" sz="40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SELF FIRST not GOD FIRST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300" b="1" dirty="0">
              <a:solidFill>
                <a:srgbClr val="FFFF00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4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462987"/>
            <a:ext cx="11441864" cy="57139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give God our first and our best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10:35–36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honour God with our marriages; we’re not going to intermarry with unbelievers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10:30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put God’s temple first (with our tithe)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10:37–39</a:t>
            </a:r>
          </a:p>
        </p:txBody>
      </p:sp>
    </p:spTree>
    <p:extLst>
      <p:ext uri="{BB962C8B-B14F-4D97-AF65-F5344CB8AC3E}">
        <p14:creationId xmlns:p14="http://schemas.microsoft.com/office/powerpoint/2010/main" val="234834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601883"/>
            <a:ext cx="11441864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13</a:t>
            </a: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And you say, ‘</a:t>
            </a:r>
            <a:r>
              <a:rPr lang="en-GB" sz="36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What a burden!’ and you sniff at it contemptuously</a:t>
            </a: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,” says the Lord Almighty. “When you </a:t>
            </a:r>
            <a:r>
              <a:rPr lang="en-GB" sz="36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bring injured, lame or diseased</a:t>
            </a: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 animals and offer them as sacrifices, should I accept them from your hands?” says the Lord. </a:t>
            </a:r>
            <a:r>
              <a:rPr lang="en-GB" sz="3600" b="1" baseline="30000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14</a:t>
            </a: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 “Cursed is the cheat who has an acceptable male in his flock and vows to give it, but then sacrifices a blemished animal to the Lord. For I am a great king,” says the Lord Almighty, “and </a:t>
            </a:r>
            <a:r>
              <a:rPr lang="en-GB" sz="36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my name is to be feared among the nations</a:t>
            </a: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Malachi 1:13-14 NIV</a:t>
            </a: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8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8" y="462987"/>
            <a:ext cx="11441864" cy="57139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give God our first and our best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10:35–36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honour God with our marriages; we’re not going to intermarry with unbelievers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FFFF00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10:30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DFAF81"/>
              </a:solidFill>
              <a:latin typeface="Baskerville SemiBold" panose="02020502070401020303" pitchFamily="18" charset="0"/>
              <a:ea typeface="Baskerville SemiBold" panose="02020502070401020303" pitchFamily="18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We will put God’s temple first (with our tithe)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DFAF8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Open Sans" panose="020B0606030504020204" pitchFamily="34" charset="0"/>
              </a:rPr>
              <a:t>Nehemiah 10:37–39</a:t>
            </a:r>
          </a:p>
        </p:txBody>
      </p:sp>
    </p:spTree>
    <p:extLst>
      <p:ext uri="{BB962C8B-B14F-4D97-AF65-F5344CB8AC3E}">
        <p14:creationId xmlns:p14="http://schemas.microsoft.com/office/powerpoint/2010/main" val="179075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788</Words>
  <Application>Microsoft Macintosh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Baskerville SemiBold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68</cp:revision>
  <dcterms:created xsi:type="dcterms:W3CDTF">2021-12-01T10:06:37Z</dcterms:created>
  <dcterms:modified xsi:type="dcterms:W3CDTF">2022-10-06T11:00:56Z</dcterms:modified>
</cp:coreProperties>
</file>