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1"/>
  </p:handoutMasterIdLst>
  <p:sldIdLst>
    <p:sldId id="256" r:id="rId2"/>
    <p:sldId id="259" r:id="rId3"/>
    <p:sldId id="262" r:id="rId4"/>
    <p:sldId id="274" r:id="rId5"/>
    <p:sldId id="273" r:id="rId6"/>
    <p:sldId id="266" r:id="rId7"/>
    <p:sldId id="290" r:id="rId8"/>
    <p:sldId id="284" r:id="rId9"/>
    <p:sldId id="276" r:id="rId10"/>
    <p:sldId id="267" r:id="rId11"/>
    <p:sldId id="268" r:id="rId12"/>
    <p:sldId id="277" r:id="rId13"/>
    <p:sldId id="269" r:id="rId14"/>
    <p:sldId id="278" r:id="rId15"/>
    <p:sldId id="279" r:id="rId16"/>
    <p:sldId id="280" r:id="rId17"/>
    <p:sldId id="291" r:id="rId18"/>
    <p:sldId id="285" r:id="rId19"/>
    <p:sldId id="286" r:id="rId20"/>
    <p:sldId id="283" r:id="rId21"/>
    <p:sldId id="287" r:id="rId22"/>
    <p:sldId id="281" r:id="rId23"/>
    <p:sldId id="282" r:id="rId24"/>
    <p:sldId id="270" r:id="rId25"/>
    <p:sldId id="288" r:id="rId26"/>
    <p:sldId id="289" r:id="rId27"/>
    <p:sldId id="271" r:id="rId28"/>
    <p:sldId id="292" r:id="rId29"/>
    <p:sldId id="272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/>
    <p:restoredTop sz="94601"/>
  </p:normalViewPr>
  <p:slideViewPr>
    <p:cSldViewPr snapToGrid="0" snapToObjects="1">
      <p:cViewPr varScale="1">
        <p:scale>
          <a:sx n="104" d="100"/>
          <a:sy n="104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7F3F01-7019-9446-A99F-A25F87BA1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01D42-0F5D-2C4E-9EA0-4FE01D16A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8BE68-637E-0547-9A13-572D9A276E8D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90E59-EDE2-F74D-AFEE-6480A86505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CF907-C7F6-2145-B0CD-367B60E782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7839-24AF-8640-8201-57D3A496D3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8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ABBD-B29B-F64E-A784-5EC7EE502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2019-172E-0741-B8C7-809037BFF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E4128-98E0-E045-BA0F-5ABF3342D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D1355-E1BA-CB44-BA61-F7651428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C218-A1FC-C94F-B764-5A643E59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1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C712A-5A9B-CB43-8819-97F5C915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4EBB7-94DA-5D46-9916-CCE2E720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52E1E-D57F-054C-90A5-31659933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EE40A-E583-B14A-B7D2-0DEED8879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C73E-E597-3A47-A9A0-A08318F6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2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1A812-ADFF-2340-AB00-AA40E3514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347E3-E4B9-5042-9B2D-F81CD1E74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ED-1A41-A54B-9226-B55C7020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ECB06-8F67-DF46-97C9-B4DC8759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0A428-AD5D-F449-B95A-F73F3C69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80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A950-BE8F-E14B-A66A-DAC3C21A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DAFB-B814-CA43-8CE3-96CA05E4D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F96B9-8055-EC43-920F-22DDBBFB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4764C-E689-3646-BBED-72972C2A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B26CB-980D-C54B-BF07-4D85BED7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8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3829-17AD-5F4D-9C70-D3F6E125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E8F5E-DA50-A842-BA6C-D72EBAFA2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D228-3348-CA48-9F5C-944EE005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92D0-5003-9048-8001-E05B888F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7B5E-16DB-174A-A4A2-980BA269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2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0B17-079F-C148-8039-A8AE15B2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CF940-6D06-4E4A-A865-2AB8E0B77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63CA6-D42F-E145-96A7-2E7640076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79E51-BB64-094C-BE3F-C8242844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F1DBB-4EC6-3840-9D2F-BD355E92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0E431-BE8F-5749-8597-B0D3307D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3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0592-E8D2-244D-A44F-3574F64F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EE5E5-30A9-7E4D-BEAC-C45E50CC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46963-098E-4243-B5B0-48245654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1E34D-9793-F04E-86E7-B4D0E1B21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001A-D027-8342-A463-BDC897753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EECF4-A056-5C48-80DC-80D4608D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79E35-D5EC-BC45-AFAB-94F247E2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4C047-8A41-824A-AFA7-4BA30C4E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D52C-748A-2A41-9005-C4474D0A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F587C-5C18-1941-AC4E-6494B766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4B0F8-310C-FF43-894A-1BB2CA85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E4F5E-E994-CE47-8A91-4E86F6E2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0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EFFFF-856F-2E44-9DAB-753DE0D8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40241-CE1F-7F4D-B3E2-B849D942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E512A-24BB-B14F-92E5-E0C06181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2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9070-DBCD-7C40-84C5-387C269F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A8B5-411A-724D-927C-48B41BE7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DC42-B55A-B948-9860-CA365EC21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48847-3C26-9943-B7D7-E49EBD5B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580F6-50E3-7A48-8A2A-95B6CAD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D3C2F-3597-774A-B66F-B8AA65EC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6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E2B8-FD64-2046-A017-D637A18C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C5B4B-5969-7147-9827-1AA9BCF86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BDEDC-3539-044B-84AF-02D51769F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3E448-CBF8-654A-BCC5-509DDE56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4EC2-64D2-F744-8849-6D0DCA67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B103F-49C6-024A-9E48-9BFD59DD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58835-CDDB-9F40-A9E3-943CDAE2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1554-8ECB-6F4C-B8C1-F8042BD22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1B640-0222-914F-AB16-7AA91A9C1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9120-23ED-A649-9432-54B41FB29B95}" type="datetimeFigureOut">
              <a:rPr lang="en-GB" smtClean="0"/>
              <a:t>09/06/2019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849D-58B4-CB42-9C78-4B1697E7F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18286-2524-474D-98CC-66A42DF75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9548-E382-F14B-AECF-2A304996C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5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AD1B96-D3EB-2A46-BA98-430DAB68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0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WORSHIP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(UP)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IN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COMMUNITY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(IN)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IN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MISSION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(OUT)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1FDBEF-3039-F646-A5B8-0B42C32992E3}"/>
              </a:ext>
            </a:extLst>
          </p:cNvPr>
          <p:cNvCxnSpPr>
            <a:cxnSpLocks/>
          </p:cNvCxnSpPr>
          <p:nvPr/>
        </p:nvCxnSpPr>
        <p:spPr>
          <a:xfrm>
            <a:off x="1517822" y="2150076"/>
            <a:ext cx="915635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5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WORSHIP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(UP)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1FDBEF-3039-F646-A5B8-0B42C32992E3}"/>
              </a:ext>
            </a:extLst>
          </p:cNvPr>
          <p:cNvCxnSpPr>
            <a:cxnSpLocks/>
          </p:cNvCxnSpPr>
          <p:nvPr/>
        </p:nvCxnSpPr>
        <p:spPr>
          <a:xfrm>
            <a:off x="1517822" y="2150076"/>
            <a:ext cx="915635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2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16" y="1253331"/>
            <a:ext cx="10715368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500" dirty="0">
                <a:solidFill>
                  <a:schemeClr val="bg1"/>
                </a:solidFill>
                <a:latin typeface="League Spartan" pitchFamily="2" charset="77"/>
              </a:rPr>
              <a:t>GROW</a:t>
            </a:r>
            <a:r>
              <a:rPr lang="en-GB" sz="35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  <a:r>
              <a:rPr lang="en-GB" sz="3500" dirty="0">
                <a:solidFill>
                  <a:srgbClr val="FFFF00"/>
                </a:solidFill>
                <a:latin typeface="League Spartan" pitchFamily="2" charset="77"/>
              </a:rPr>
              <a:t>WORSHIP </a:t>
            </a:r>
            <a:r>
              <a:rPr lang="en-GB" sz="3500" dirty="0">
                <a:solidFill>
                  <a:schemeClr val="bg1"/>
                </a:solidFill>
                <a:latin typeface="League Spartan" pitchFamily="2" charset="77"/>
              </a:rPr>
              <a:t>(UP)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18 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And we all, with unveiled face, 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beholding the glory of the Lord, are being transformed 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into the same image from one degree of glory to another. For this comes from the Lord who is the Spirit.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sz="2400" dirty="0">
                <a:solidFill>
                  <a:prstClr val="white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 Corinthians 3:18 ESV</a:t>
            </a: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114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League Spartan" pitchFamily="2" charset="77"/>
              </a:rPr>
              <a:t>GROW WORSHIP (UP)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COMMUNITY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League Spartan" pitchFamily="2" charset="77"/>
              </a:rPr>
              <a:t>(IN)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1FDBEF-3039-F646-A5B8-0B42C32992E3}"/>
              </a:ext>
            </a:extLst>
          </p:cNvPr>
          <p:cNvCxnSpPr>
            <a:cxnSpLocks/>
          </p:cNvCxnSpPr>
          <p:nvPr/>
        </p:nvCxnSpPr>
        <p:spPr>
          <a:xfrm>
            <a:off x="1517822" y="2150076"/>
            <a:ext cx="915635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4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16" y="1253331"/>
            <a:ext cx="1071536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GROW IN</a:t>
            </a:r>
            <a:r>
              <a:rPr lang="en-GB" sz="38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  <a:r>
              <a:rPr lang="en-GB" sz="3800" dirty="0">
                <a:solidFill>
                  <a:srgbClr val="FFFF00"/>
                </a:solidFill>
                <a:latin typeface="League Spartan" pitchFamily="2" charset="77"/>
              </a:rPr>
              <a:t>COMMUNITY </a:t>
            </a: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(IN)</a:t>
            </a:r>
          </a:p>
          <a:p>
            <a:pPr marL="0" indent="0">
              <a:lnSpc>
                <a:spcPct val="12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DODGY HEARTS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DECEITFULNESS OF SIN</a:t>
            </a:r>
            <a:endParaRPr lang="en-GB" sz="24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894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16" y="1253331"/>
            <a:ext cx="1071536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GROW IN</a:t>
            </a:r>
            <a:r>
              <a:rPr lang="en-GB" sz="38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  <a:r>
              <a:rPr lang="en-GB" sz="3800" dirty="0">
                <a:solidFill>
                  <a:srgbClr val="FFFF00"/>
                </a:solidFill>
                <a:latin typeface="League Spartan" pitchFamily="2" charset="77"/>
              </a:rPr>
              <a:t>COMMUNITY </a:t>
            </a: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(IN)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9 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The heart is deceitful above all things, and desperately sick; who can understand it?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prstClr val="white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Jeremiah 17:9 ESV</a:t>
            </a: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798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16" y="1253331"/>
            <a:ext cx="1071536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GROW IN</a:t>
            </a:r>
            <a:r>
              <a:rPr lang="en-GB" sz="38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  <a:r>
              <a:rPr lang="en-GB" sz="3800" dirty="0">
                <a:solidFill>
                  <a:srgbClr val="FFFF00"/>
                </a:solidFill>
                <a:latin typeface="League Spartan" pitchFamily="2" charset="77"/>
              </a:rPr>
              <a:t>COMMUNITY </a:t>
            </a: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(IN)</a:t>
            </a:r>
          </a:p>
          <a:p>
            <a:pPr marL="0" indent="0">
              <a:lnSpc>
                <a:spcPct val="12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12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 Take care, brothers, lest there be in any of you an evil, unbelieving heart, leading you to fall away from the living God. </a:t>
            </a: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13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 But 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exhort one another every day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, as long as it is called “today,” 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that none of you may be hardened by the deceitfulness of sin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prstClr val="white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Hebrews 3:12-13 ESV</a:t>
            </a: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404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60014E02-F56D-6A46-9904-FD76D8DD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53" b="20653"/>
          <a:stretch>
            <a:fillRect/>
          </a:stretch>
        </p:blipFill>
        <p:spPr>
          <a:xfrm>
            <a:off x="1407960" y="2386940"/>
            <a:ext cx="9386707" cy="344956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5E0E2-35D9-7843-A2BE-73D9D780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14" y="685594"/>
            <a:ext cx="10515600" cy="170134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dirty="0">
                <a:solidFill>
                  <a:schemeClr val="bg1"/>
                </a:solidFill>
                <a:latin typeface="Montserrat" panose="02000505000000020004" pitchFamily="2" charset="77"/>
              </a:rPr>
              <a:t>Driver followed satnav to edge of 100ft drop</a:t>
            </a:r>
            <a:b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</a:b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A delivery driver whose BMW was left teetering on the edge of a 100ft drop after he "slavishly" followed its satnav instructions</a:t>
            </a:r>
            <a:b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</a:br>
            <a:endParaRPr lang="en-GB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295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66" y="457199"/>
            <a:ext cx="10478530" cy="537589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dirty="0">
                <a:latin typeface="Montserrat" panose="02000505000000020004" pitchFamily="2" charset="77"/>
              </a:rPr>
              <a:t> 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‘In a moment I shall regret until the day I die, I broke the vows of a blessed marriage. Call it unfaithfulness; call it infidelity. Call it any name you wish, but it was an event for which there was no explanation or excuse…I am sorry to say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it took a failure like that to arouse me to much deeper truths about myself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 than I would ever have been willing to face under other circumstances. Like the meadow I see from my study window, my life had seemed free and clear of most large rocks and boulders. When I looked closely and saw the small stones and pebbles in my life, I would cover them with occasional and superficial acknowledgements of my need for grace and forgiveness. 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834" y="4323237"/>
            <a:ext cx="1509855" cy="15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49" y="1028734"/>
            <a:ext cx="11356843" cy="489654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But it was all rather routine. After all, I wasn’t into pornography; I wasn’t abusive with our children. I wasn’t embezzling money from the church; and I wasn’t attracted to members of the opposite gender (except my wife). In truth, I was a reasonably vanilla man, with some weaknesses and blind spots but no massive sin activities.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AND THEN I made a SERIES OF SIMPLE, SEEMINGLY INNOCENT CHOICES THAT LED TO AN EVIL ONE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…that was my problem.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There were…boulders hidden deep in the interior parts that I’d not know about</a:t>
            </a:r>
            <a:r>
              <a:rPr lang="en-GB" dirty="0">
                <a:latin typeface="Montserrat" panose="02000505000000020004" pitchFamily="2" charset="77"/>
              </a:rPr>
              <a:t>. 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And they needed to be recognized, named, dealt with.’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Gordon MacDonald</a:t>
            </a:r>
            <a:endParaRPr lang="en-US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166" y="4468519"/>
            <a:ext cx="1719920" cy="1719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70801" y="64516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25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8A3A5-0F61-0D49-8B2B-DE0BD132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0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16" y="1253331"/>
            <a:ext cx="1071536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GROW IN</a:t>
            </a:r>
            <a:r>
              <a:rPr lang="en-GB" sz="38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  <a:r>
              <a:rPr lang="en-GB" sz="3800" dirty="0">
                <a:solidFill>
                  <a:srgbClr val="FFFF00"/>
                </a:solidFill>
                <a:latin typeface="League Spartan" pitchFamily="2" charset="77"/>
              </a:rPr>
              <a:t>COMMUNITY </a:t>
            </a: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(IN)</a:t>
            </a:r>
          </a:p>
          <a:p>
            <a:pPr marL="0" indent="0">
              <a:lnSpc>
                <a:spcPct val="12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15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 Rather, 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speaking the truth in love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, we are 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to grow up in every way into him who is the head, into Christ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,</a:t>
            </a: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16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 from whom the whole body, joined and held together by every joint with which it is equipped, 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when each part is working properly, makes the body grow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 so that it builds itself up in love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prstClr val="white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Ephesians 4:15 ESV</a:t>
            </a: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8138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02" y="753762"/>
            <a:ext cx="11602996" cy="485090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We will only arrive at the maturity God has planned for us as we encourage, exhort and admonish one another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. The New Testament is full of commandments telling us to do a variety of things for one another. We can only obey these commands and discover their power when we get close enough to handle the discomfort and pain of such encounters.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Terry Virgo</a:t>
            </a:r>
          </a:p>
          <a:p>
            <a:pPr marL="0" indent="0">
              <a:lnSpc>
                <a:spcPct val="12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871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16" y="1253331"/>
            <a:ext cx="1071536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GROW IN</a:t>
            </a:r>
            <a:r>
              <a:rPr lang="en-GB" sz="38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  <a:r>
              <a:rPr lang="en-GB" sz="3800" dirty="0">
                <a:solidFill>
                  <a:srgbClr val="FFFF00"/>
                </a:solidFill>
                <a:latin typeface="League Spartan" pitchFamily="2" charset="77"/>
              </a:rPr>
              <a:t>COMMUNITY </a:t>
            </a: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(IN)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14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 And we urge you, brothers, admonish the idle, encourage the fainthearted, help the weak, be patient with them 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prstClr val="white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 Thessalonians 5:14 ESV</a:t>
            </a: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248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74" y="1253331"/>
            <a:ext cx="108152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24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 And let us 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consider how 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to stir up one another to love and good works, </a:t>
            </a: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25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 not neglecting to meet together, as is the habit of some, but encouraging one another, and all the more as you see the Day drawing near.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prstClr val="white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Hebrews 10:24 ESV</a:t>
            </a: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0114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FORWARD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WORSHIP (UP)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IN COMMUNITY (IN)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IN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MISSION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(OUT)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1FDBEF-3039-F646-A5B8-0B42C32992E3}"/>
              </a:ext>
            </a:extLst>
          </p:cNvPr>
          <p:cNvCxnSpPr>
            <a:cxnSpLocks/>
          </p:cNvCxnSpPr>
          <p:nvPr/>
        </p:nvCxnSpPr>
        <p:spPr>
          <a:xfrm>
            <a:off x="1517822" y="2150076"/>
            <a:ext cx="915635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3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74" y="1253331"/>
            <a:ext cx="108152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3800" dirty="0">
                <a:solidFill>
                  <a:srgbClr val="FFFF00"/>
                </a:solidFill>
                <a:latin typeface="League Spartan" pitchFamily="2" charset="77"/>
              </a:rPr>
              <a:t>MISSION </a:t>
            </a: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(OUT)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 And he said to them, “Follow me, and I will make you fishers of men.”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prstClr val="white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Mathew 4:19 ESV</a:t>
            </a: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6699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74" y="1253331"/>
            <a:ext cx="1081525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3800" dirty="0">
                <a:solidFill>
                  <a:srgbClr val="FFFF00"/>
                </a:solidFill>
                <a:latin typeface="League Spartan" pitchFamily="2" charset="77"/>
              </a:rPr>
              <a:t>MISSION </a:t>
            </a:r>
            <a:r>
              <a:rPr lang="en-GB" sz="3800" dirty="0">
                <a:solidFill>
                  <a:schemeClr val="bg1"/>
                </a:solidFill>
                <a:latin typeface="League Spartan" pitchFamily="2" charset="77"/>
              </a:rPr>
              <a:t>(OUT)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35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By this all people will know 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that you are my disciples, if you have love for one another.”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prstClr val="white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Mathew 13:35 ESV</a:t>
            </a: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7309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League Spartan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WORSHIP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(UP)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IN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COMMUNITY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(IN)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GROW IN </a:t>
            </a:r>
            <a:r>
              <a:rPr lang="en-GB" sz="3200" dirty="0">
                <a:solidFill>
                  <a:srgbClr val="FFFF00"/>
                </a:solidFill>
                <a:latin typeface="League Spartan" pitchFamily="2" charset="77"/>
              </a:rPr>
              <a:t>MISSION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(OUT)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FFFF00"/>
              </a:solidFill>
              <a:latin typeface="League Spartan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1FDBEF-3039-F646-A5B8-0B42C32992E3}"/>
              </a:ext>
            </a:extLst>
          </p:cNvPr>
          <p:cNvCxnSpPr>
            <a:cxnSpLocks/>
          </p:cNvCxnSpPr>
          <p:nvPr/>
        </p:nvCxnSpPr>
        <p:spPr>
          <a:xfrm>
            <a:off x="1517822" y="2150076"/>
            <a:ext cx="915635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75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6" y="432486"/>
            <a:ext cx="11318789" cy="54863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Col 1:28 (ESV) - Him we proclaim, warning everyone and teaching everyone with all wisdom, that </a:t>
            </a:r>
            <a:r>
              <a:rPr lang="en-GB" sz="27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 may present everyone mature in Christ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>
              <a:solidFill>
                <a:schemeClr val="bg1"/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 Cor 3:18 (ESV) - And we all…are </a:t>
            </a:r>
            <a:r>
              <a:rPr lang="en-GB" sz="27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being transformed </a:t>
            </a: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into the same image from one degree of glory to another…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>
              <a:solidFill>
                <a:schemeClr val="bg1"/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Phil 1:6 (ESV) - And I am sure of this, that he who began a good work in you </a:t>
            </a:r>
            <a:r>
              <a:rPr lang="en-GB" sz="27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will bring it to completion </a:t>
            </a: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at the day of Jesus Christ.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5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8A3A5-0F61-0D49-8B2B-DE0BD132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2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F1AF4-4A24-764C-B1EA-E6F6AD80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48A3A5-0F61-0D49-8B2B-DE0BD132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6" y="432486"/>
            <a:ext cx="11318789" cy="548639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God’s Purpose for you is to grow!</a:t>
            </a:r>
            <a:endParaRPr lang="en-GB" sz="3600" baseline="30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Col 1:28 (ESV) - Him we proclaim, warning everyone and teaching everyone with all wisdom, that </a:t>
            </a:r>
            <a:r>
              <a:rPr lang="en-GB" sz="27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 may present everyone mature in Christ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>
              <a:solidFill>
                <a:schemeClr val="bg1"/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 Cor 3:18 (ESV) - And we all…are </a:t>
            </a:r>
            <a:r>
              <a:rPr lang="en-GB" sz="27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being transformed </a:t>
            </a: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into the same image from one degree of glory to another…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>
              <a:solidFill>
                <a:schemeClr val="bg1"/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Phil 1:6 (ESV) - And I am sure of this, that he who began a good work in you </a:t>
            </a:r>
            <a:r>
              <a:rPr lang="en-GB" sz="27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will bring it to completion </a:t>
            </a:r>
            <a:r>
              <a:rPr lang="en-GB" sz="27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at the day of Jesus Christ.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1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9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616"/>
            <a:ext cx="10515600" cy="475205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400" baseline="30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19</a:t>
            </a:r>
            <a:r>
              <a:rPr lang="en-GB" sz="34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Go therefore and </a:t>
            </a:r>
            <a:r>
              <a:rPr lang="en-GB" sz="3400" dirty="0">
                <a:solidFill>
                  <a:srgbClr val="FFFF00"/>
                </a:solidFill>
                <a:latin typeface="Montserrat" panose="02000505000000020004" pitchFamily="2" charset="77"/>
              </a:rPr>
              <a:t>make disciples </a:t>
            </a:r>
            <a:r>
              <a:rPr lang="en-GB" sz="34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of all nations, baptizing them in the name of the Father and of the Son and of the Holy Spirit, </a:t>
            </a:r>
            <a:r>
              <a:rPr lang="en-GB" sz="3400" baseline="300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20</a:t>
            </a:r>
            <a:r>
              <a:rPr lang="en-GB" sz="34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teaching them to observe all that I have commanded you. And behold, I am with you always, to the end of the age.”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Matthew 28:19-20 ESV</a:t>
            </a:r>
          </a:p>
        </p:txBody>
      </p:sp>
    </p:spTree>
    <p:extLst>
      <p:ext uri="{BB962C8B-B14F-4D97-AF65-F5344CB8AC3E}">
        <p14:creationId xmlns:p14="http://schemas.microsoft.com/office/powerpoint/2010/main" val="1563055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57" y="665018"/>
            <a:ext cx="10831286" cy="55695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baseline="30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my little children, for whom I am again in the anguish of childbirth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until Christ is formed in you! </a:t>
            </a:r>
            <a:r>
              <a:rPr lang="en-GB" sz="20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Galatians 4:19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28 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 proclaim him, warning and teaching everyone with all wisdom,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so that we may present everyone mature in Christ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Colossians 1:28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4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7E960-88D1-4446-AFA8-E62E68924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dirty="0">
                <a:solidFill>
                  <a:schemeClr val="bg1"/>
                </a:solidFill>
                <a:latin typeface="League Spartan" pitchFamily="2" charset="77"/>
              </a:rPr>
              <a:t>GROW IN </a:t>
            </a:r>
            <a:r>
              <a:rPr lang="en-GB" sz="4000" dirty="0">
                <a:solidFill>
                  <a:srgbClr val="FFFF00"/>
                </a:solidFill>
                <a:latin typeface="League Spartan" pitchFamily="2" charset="77"/>
              </a:rPr>
              <a:t>DISCIPLESHIP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League Spartan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baseline="30000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6 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And I am sure of this, that he who began a good work in you 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will bring it to completion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at the day of Jesus Christ.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Philippians 1:6 ESV</a:t>
            </a:r>
          </a:p>
        </p:txBody>
      </p:sp>
    </p:spTree>
    <p:extLst>
      <p:ext uri="{BB962C8B-B14F-4D97-AF65-F5344CB8AC3E}">
        <p14:creationId xmlns:p14="http://schemas.microsoft.com/office/powerpoint/2010/main" val="237169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703</Words>
  <Application>Microsoft Macintosh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League Spartan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33</cp:revision>
  <cp:lastPrinted>2019-06-07T12:30:09Z</cp:lastPrinted>
  <dcterms:created xsi:type="dcterms:W3CDTF">2019-04-24T15:02:47Z</dcterms:created>
  <dcterms:modified xsi:type="dcterms:W3CDTF">2019-06-09T07:13:55Z</dcterms:modified>
</cp:coreProperties>
</file>