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3" r:id="rId2"/>
    <p:sldId id="288" r:id="rId3"/>
    <p:sldId id="333" r:id="rId4"/>
    <p:sldId id="334" r:id="rId5"/>
    <p:sldId id="335" r:id="rId6"/>
    <p:sldId id="337" r:id="rId7"/>
    <p:sldId id="336" r:id="rId8"/>
    <p:sldId id="338" r:id="rId9"/>
    <p:sldId id="31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69A1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87"/>
    <p:restoredTop sz="86419"/>
  </p:normalViewPr>
  <p:slideViewPr>
    <p:cSldViewPr snapToGrid="0" snapToObjects="1">
      <p:cViewPr varScale="1">
        <p:scale>
          <a:sx n="97" d="100"/>
          <a:sy n="97" d="100"/>
        </p:scale>
        <p:origin x="48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001FDA1-E8E2-1540-841A-9879885ABD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B0AA3D-D7C3-1B40-A896-26D870AAAD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34866-FE2A-174B-8254-8204A765740F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20A5DA-052F-FE45-8063-8E1168A998E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CDFB6A-AD30-3E46-AA7B-D99CE9B032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403CB-8396-DB4B-A3FF-237EB27518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04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41B69-F874-F144-A84C-821B09A5523F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C0C71-8EA6-0641-9641-7CD88ADCF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366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4C0C71-8EA6-0641-9641-7CD88ADCFE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846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4C0C71-8EA6-0641-9641-7CD88ADCFEE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253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4C0C71-8EA6-0641-9641-7CD88ADCFEE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39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4C0C71-8EA6-0641-9641-7CD88ADCFEE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697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4C0C71-8EA6-0641-9641-7CD88ADCFEE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446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4C0C71-8EA6-0641-9641-7CD88ADCFEE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915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4C0C71-8EA6-0641-9641-7CD88ADCFEE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311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4C0C71-8EA6-0641-9641-7CD88ADCFEE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859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4C0C71-8EA6-0641-9641-7CD88ADCFEE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801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65AEF-C34C-0B4F-9540-8722C271E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182F3B-DCB4-7241-845D-FF164DC66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F1505-A571-884F-8017-AD83592B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335-E995-1141-AB40-789C75CEE079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ED1C9-2DAE-DC42-8FBE-D835C9149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44F65-F1CD-234C-8246-B566FA93D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9D6C-6F32-B44F-94BE-B500BD84E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126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6C11A-41CD-3D41-9502-B7A6AE24B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110F6F-A111-FE47-A4C7-89E96CC953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199A4-49CD-8B49-9A1B-A46963C7C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335-E995-1141-AB40-789C75CEE079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FD59E-A5E4-1243-92B8-129C0FEAA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1623C-8CC3-B844-9B25-BBC203A65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9D6C-6F32-B44F-94BE-B500BD84E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632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896D21-8629-724F-931B-133CD00B49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64D3CA-08A1-C34C-9EFD-964FD3EF7B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0D95C-9835-5F49-BB4B-B07D5A106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335-E995-1141-AB40-789C75CEE079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3E5E9-597D-A742-ABF5-0ACD8AF4A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728DC-7D61-3049-9130-41B65904A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9D6C-6F32-B44F-94BE-B500BD84E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619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27EAB-345A-CC4C-82FA-997B3CCD5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6FD3E-AA06-B142-98BC-32E8FD411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210F9-3146-BB45-BCB3-6D9957E2C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335-E995-1141-AB40-789C75CEE079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96257-1BB1-D545-8927-3E675FE12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F90A1-0F00-F24A-9633-1B84A8F8D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9D6C-6F32-B44F-94BE-B500BD84E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04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F6921-F979-2E45-8DCB-D0C4FC4D8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F3E044-4CE6-7841-8FF4-9C7476329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31051-6982-B642-8AD9-104DB35DA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335-E995-1141-AB40-789C75CEE079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BFE97-B298-0C46-92D1-B1432820E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7D875-2245-1149-8323-BF2003CAA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9D6C-6F32-B44F-94BE-B500BD84E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45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797D0-B919-7941-885B-87919B09E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043D6-52A4-8140-8D6B-436A64E41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CCBB7E-217E-104E-A9EF-50F34EDE0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4EC049-E3F5-D54C-B1BD-B31145F0A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335-E995-1141-AB40-789C75CEE079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A2E485-77AD-6843-8787-263CA427B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3B4F89-80C4-984B-8157-3D004FBD2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9D6C-6F32-B44F-94BE-B500BD84E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86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C0AE6-08C2-4944-93C6-18D001E6D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436C5-F5D2-7944-95E4-FE6C275BF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E4939A-C553-B44D-AB2A-DD92142F7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8ED527-FD9C-6B45-9D5C-4EE9044371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87BB2C-5FD9-CA45-BF21-B26F64908F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F543F-4FD3-FE42-9066-100E3AF0A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335-E995-1141-AB40-789C75CEE079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5A850B-854A-4748-B232-65466A891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C413EE-21F8-124F-A2A2-10070FD4B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9D6C-6F32-B44F-94BE-B500BD84E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644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7D54C-9390-5545-9957-57F6EEDD2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8A7783-8EF3-7843-887A-A0D4B26CF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335-E995-1141-AB40-789C75CEE079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DF6EB3-8111-884C-AB4A-1A2FCAA42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53BDA5-749B-594D-9D39-0CC823647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9D6C-6F32-B44F-94BE-B500BD84E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13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B0C330-1372-3B48-9A14-8A5ECE084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335-E995-1141-AB40-789C75CEE079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1AAC2C-DE55-6047-97FC-2044A47EB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9A4FB6-F1D0-8948-A40B-AA9FE90E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9D6C-6F32-B44F-94BE-B500BD84E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334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00B6B-37E4-D24B-8C52-ED3731B0C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AD6AF-0794-E44B-9F34-E08FCB0D0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F8F4D6-1326-A044-A685-E2D3C3204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25EEAC-0FD6-DA42-B396-51AB63E1E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335-E995-1141-AB40-789C75CEE079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55DFD2-E6B9-D749-8AD2-3F9946192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6DC71D-2FC3-D149-95BE-EDC35BB74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9D6C-6F32-B44F-94BE-B500BD84E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273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2D28B-5217-694F-8079-FCA746FB7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11A2DC-7FAC-C64E-9221-C31A0D27DD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DDD77E-F6D9-CB43-990A-2197A996D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52D0A9-30BF-7743-A800-890076E79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335-E995-1141-AB40-789C75CEE079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FD2EE0-5FB2-1545-9C51-39C4F28A7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A728A-7D79-FD46-9A4B-C73B542DF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9D6C-6F32-B44F-94BE-B500BD84E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65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D96DBE-417D-374C-A244-0777BC0C8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F99ADF-50AD-5242-BF45-9CB44722C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BFC7B-CCA9-3E44-9729-A54A85CABC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8F335-E995-1141-AB40-789C75CEE079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FD877-874A-0C47-B032-15D9B645CA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3D7A1-3A55-E944-A1A7-25D2DE2D76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39D6C-6F32-B44F-94BE-B500BD84E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751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D28452-A582-944F-95A9-09CAE071D4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587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2B6690-6127-AC4E-9B6F-44DF05465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05" y="2168129"/>
            <a:ext cx="11603151" cy="252174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6600" b="1" dirty="0">
                <a:solidFill>
                  <a:schemeClr val="bg1"/>
                </a:solidFill>
                <a:latin typeface="Montserrat" panose="02000505000000020004" pitchFamily="2" charset="77"/>
              </a:rPr>
              <a:t>More &amp; More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1800" b="1" dirty="0">
                <a:solidFill>
                  <a:schemeClr val="bg1"/>
                </a:solidFill>
                <a:latin typeface="Montserrat" panose="02000505000000020004" pitchFamily="2" charset="77"/>
              </a:rPr>
              <a:t>1 Thessalonians 4:1</a:t>
            </a:r>
            <a:endParaRPr lang="en-GB" sz="1100" b="1" dirty="0">
              <a:solidFill>
                <a:schemeClr val="bg1"/>
              </a:solidFill>
              <a:latin typeface="Montserrat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618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2B6690-6127-AC4E-9B6F-44DF05465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1" y="522513"/>
            <a:ext cx="7540831" cy="57001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b="1" baseline="30000" dirty="0">
                <a:solidFill>
                  <a:schemeClr val="bg1"/>
                </a:solidFill>
                <a:latin typeface="Montserrat" panose="02000505000000020004" pitchFamily="2" charset="77"/>
              </a:rPr>
              <a:t>1 </a:t>
            </a:r>
            <a:r>
              <a:rPr lang="en-GB" sz="4000" b="1" dirty="0">
                <a:solidFill>
                  <a:schemeClr val="bg1"/>
                </a:solidFill>
                <a:latin typeface="Montserrat" panose="02000505000000020004" pitchFamily="2" charset="77"/>
              </a:rPr>
              <a:t>Finally, then, brothers, we ask and urge you in the Lord Jesus, that as you received from us how you ought to walk and to please God, just as you are doing, </a:t>
            </a:r>
            <a:r>
              <a:rPr lang="en-GB" sz="4000" b="1" dirty="0">
                <a:solidFill>
                  <a:srgbClr val="FFFF00"/>
                </a:solidFill>
                <a:latin typeface="Montserrat" panose="02000505000000020004" pitchFamily="2" charset="77"/>
              </a:rPr>
              <a:t>that you do so more and more</a:t>
            </a:r>
            <a:r>
              <a:rPr lang="en-GB" sz="4000" b="1" dirty="0">
                <a:solidFill>
                  <a:schemeClr val="bg1"/>
                </a:solidFill>
                <a:latin typeface="Montserrat" panose="02000505000000020004" pitchFamily="2" charset="77"/>
              </a:rPr>
              <a:t>.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  <a:latin typeface="Montserrat" panose="02000505000000020004" pitchFamily="2" charset="77"/>
              </a:rPr>
              <a:t>1 Thessalonians 4:1 ESV</a:t>
            </a:r>
          </a:p>
        </p:txBody>
      </p:sp>
    </p:spTree>
    <p:extLst>
      <p:ext uri="{BB962C8B-B14F-4D97-AF65-F5344CB8AC3E}">
        <p14:creationId xmlns:p14="http://schemas.microsoft.com/office/powerpoint/2010/main" val="3415435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2B6690-6127-AC4E-9B6F-44DF05465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1" y="522513"/>
            <a:ext cx="7540831" cy="57001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b="1" dirty="0">
                <a:solidFill>
                  <a:schemeClr val="bg1"/>
                </a:solidFill>
                <a:latin typeface="Montserrat" panose="02000505000000020004" pitchFamily="2" charset="77"/>
              </a:rPr>
              <a:t>Worship (Up)</a:t>
            </a:r>
          </a:p>
          <a:p>
            <a:pPr marL="0" indent="0">
              <a:buNone/>
            </a:pPr>
            <a:r>
              <a:rPr lang="en-GB" sz="4000" b="1" dirty="0">
                <a:solidFill>
                  <a:schemeClr val="bg1"/>
                </a:solidFill>
                <a:latin typeface="Montserrat" panose="02000505000000020004" pitchFamily="2" charset="77"/>
              </a:rPr>
              <a:t>Warmth (In)</a:t>
            </a:r>
          </a:p>
          <a:p>
            <a:pPr marL="0" indent="0">
              <a:buNone/>
            </a:pPr>
            <a:r>
              <a:rPr lang="en-GB" sz="4000" b="1" dirty="0">
                <a:solidFill>
                  <a:schemeClr val="bg1"/>
                </a:solidFill>
                <a:latin typeface="Montserrat" panose="02000505000000020004" pitchFamily="2" charset="77"/>
              </a:rPr>
              <a:t>Witness (Out)</a:t>
            </a:r>
            <a:endParaRPr lang="en-GB" sz="2400" dirty="0">
              <a:solidFill>
                <a:schemeClr val="bg1"/>
              </a:solidFill>
              <a:latin typeface="Montserrat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53913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2B6690-6127-AC4E-9B6F-44DF05465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1" y="522513"/>
            <a:ext cx="7540831" cy="57001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800" b="1" dirty="0">
                <a:solidFill>
                  <a:srgbClr val="FFFF00"/>
                </a:solidFill>
                <a:latin typeface="Montserrat" panose="02000505000000020004" pitchFamily="2" charset="77"/>
              </a:rPr>
              <a:t>Worship (Up)</a:t>
            </a:r>
            <a:endParaRPr lang="en-GB" sz="3200" b="1" dirty="0">
              <a:solidFill>
                <a:srgbClr val="FFFF00"/>
              </a:solidFill>
              <a:latin typeface="Montserrat" panose="02000505000000020004" pitchFamily="2" charset="77"/>
            </a:endParaRPr>
          </a:p>
          <a:p>
            <a:pPr>
              <a:buFont typeface="Wingdings" pitchFamily="2" charset="2"/>
              <a:buChar char="Ø"/>
            </a:pPr>
            <a:r>
              <a:rPr lang="en-GB" sz="3200" b="1" dirty="0">
                <a:solidFill>
                  <a:schemeClr val="bg1"/>
                </a:solidFill>
                <a:latin typeface="Montserrat" panose="02000505000000020004" pitchFamily="2" charset="77"/>
              </a:rPr>
              <a:t> </a:t>
            </a:r>
            <a:r>
              <a:rPr lang="en-GB" b="1" dirty="0">
                <a:solidFill>
                  <a:schemeClr val="bg1"/>
                </a:solidFill>
                <a:latin typeface="Montserrat" panose="02000505000000020004" pitchFamily="2" charset="77"/>
              </a:rPr>
              <a:t>prayer 1v2</a:t>
            </a:r>
          </a:p>
          <a:p>
            <a:pPr>
              <a:buFont typeface="Wingdings" pitchFamily="2" charset="2"/>
              <a:buChar char="Ø"/>
            </a:pPr>
            <a:r>
              <a:rPr lang="en-GB" b="1" dirty="0">
                <a:solidFill>
                  <a:schemeClr val="bg1"/>
                </a:solidFill>
                <a:latin typeface="Montserrat" panose="02000505000000020004" pitchFamily="2" charset="77"/>
              </a:rPr>
              <a:t> encounter 1v5</a:t>
            </a:r>
          </a:p>
          <a:p>
            <a:pPr>
              <a:buFont typeface="Wingdings" pitchFamily="2" charset="2"/>
              <a:buChar char="Ø"/>
            </a:pPr>
            <a:r>
              <a:rPr lang="en-GB" b="1" dirty="0">
                <a:solidFill>
                  <a:schemeClr val="bg1"/>
                </a:solidFill>
                <a:latin typeface="Montserrat" panose="02000505000000020004" pitchFamily="2" charset="77"/>
              </a:rPr>
              <a:t> word 2v13</a:t>
            </a:r>
          </a:p>
          <a:p>
            <a:pPr>
              <a:buFont typeface="Wingdings" pitchFamily="2" charset="2"/>
              <a:buChar char="Ø"/>
            </a:pPr>
            <a:r>
              <a:rPr lang="en-GB" b="1" dirty="0">
                <a:solidFill>
                  <a:schemeClr val="bg1"/>
                </a:solidFill>
                <a:latin typeface="Montserrat" panose="02000505000000020004" pitchFamily="2" charset="77"/>
              </a:rPr>
              <a:t> growth/maturity (sanctification) 3v5</a:t>
            </a:r>
          </a:p>
        </p:txBody>
      </p:sp>
    </p:spTree>
    <p:extLst>
      <p:ext uri="{BB962C8B-B14F-4D97-AF65-F5344CB8AC3E}">
        <p14:creationId xmlns:p14="http://schemas.microsoft.com/office/powerpoint/2010/main" val="1363010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2B6690-6127-AC4E-9B6F-44DF05465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1" y="522513"/>
            <a:ext cx="7540831" cy="57001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800" b="1" dirty="0">
                <a:solidFill>
                  <a:srgbClr val="FFFF00"/>
                </a:solidFill>
                <a:latin typeface="Montserrat" panose="02000505000000020004" pitchFamily="2" charset="77"/>
              </a:rPr>
              <a:t>Warmth (In)</a:t>
            </a:r>
            <a:endParaRPr lang="en-GB" b="1" dirty="0">
              <a:solidFill>
                <a:srgbClr val="FFFF00"/>
              </a:solidFill>
              <a:latin typeface="Montserrat" panose="02000505000000020004" pitchFamily="2" charset="77"/>
            </a:endParaRPr>
          </a:p>
          <a:p>
            <a:pPr>
              <a:buFont typeface="Wingdings" pitchFamily="2" charset="2"/>
              <a:buChar char="Ø"/>
            </a:pPr>
            <a:r>
              <a:rPr lang="en-GB" b="1" dirty="0">
                <a:solidFill>
                  <a:schemeClr val="bg1"/>
                </a:solidFill>
                <a:latin typeface="Montserrat" panose="02000505000000020004" pitchFamily="2" charset="77"/>
              </a:rPr>
              <a:t> remembering 1v2</a:t>
            </a:r>
          </a:p>
          <a:p>
            <a:pPr>
              <a:buFont typeface="Wingdings" pitchFamily="2" charset="2"/>
              <a:buChar char="Ø"/>
            </a:pPr>
            <a:r>
              <a:rPr lang="en-GB" b="1" dirty="0">
                <a:solidFill>
                  <a:schemeClr val="bg1"/>
                </a:solidFill>
                <a:latin typeface="Montserrat" panose="02000505000000020004" pitchFamily="2" charset="77"/>
              </a:rPr>
              <a:t> kind reception 1v9</a:t>
            </a:r>
          </a:p>
          <a:p>
            <a:pPr>
              <a:buFont typeface="Wingdings" pitchFamily="2" charset="2"/>
              <a:buChar char="Ø"/>
            </a:pPr>
            <a:r>
              <a:rPr lang="en-GB" b="1" dirty="0">
                <a:solidFill>
                  <a:schemeClr val="bg1"/>
                </a:solidFill>
                <a:latin typeface="Montserrat" panose="02000505000000020004" pitchFamily="2" charset="77"/>
              </a:rPr>
              <a:t> share ourselves 2v8</a:t>
            </a:r>
          </a:p>
          <a:p>
            <a:pPr>
              <a:buFont typeface="Wingdings" pitchFamily="2" charset="2"/>
              <a:buChar char="Ø"/>
            </a:pPr>
            <a:r>
              <a:rPr lang="en-GB" b="1" dirty="0">
                <a:solidFill>
                  <a:schemeClr val="bg1"/>
                </a:solidFill>
                <a:latin typeface="Montserrat" panose="02000505000000020004" pitchFamily="2" charset="77"/>
              </a:rPr>
              <a:t> comforted by your faith 3v7</a:t>
            </a:r>
          </a:p>
          <a:p>
            <a:pPr>
              <a:buFont typeface="Wingdings" pitchFamily="2" charset="2"/>
              <a:buChar char="Ø"/>
            </a:pPr>
            <a:r>
              <a:rPr lang="en-GB" b="1" dirty="0">
                <a:solidFill>
                  <a:schemeClr val="bg1"/>
                </a:solidFill>
                <a:latin typeface="Montserrat" panose="02000505000000020004" pitchFamily="2" charset="77"/>
              </a:rPr>
              <a:t> abounding in love for one another 3v13</a:t>
            </a:r>
          </a:p>
          <a:p>
            <a:pPr>
              <a:buFont typeface="Wingdings" pitchFamily="2" charset="2"/>
              <a:buChar char="Ø"/>
            </a:pPr>
            <a:r>
              <a:rPr lang="en-GB" b="1" dirty="0">
                <a:solidFill>
                  <a:schemeClr val="bg1"/>
                </a:solidFill>
                <a:latin typeface="Montserrat" panose="02000505000000020004" pitchFamily="2" charset="77"/>
              </a:rPr>
              <a:t> love one another (4v10)</a:t>
            </a:r>
          </a:p>
          <a:p>
            <a:pPr>
              <a:buFont typeface="Wingdings" pitchFamily="2" charset="2"/>
              <a:buChar char="Ø"/>
            </a:pPr>
            <a:r>
              <a:rPr lang="en-GB" b="1" dirty="0">
                <a:solidFill>
                  <a:schemeClr val="bg1"/>
                </a:solidFill>
                <a:latin typeface="Montserrat" panose="02000505000000020004" pitchFamily="2" charset="77"/>
              </a:rPr>
              <a:t> admonish, encourage, help, be patient (5v14)</a:t>
            </a:r>
          </a:p>
          <a:p>
            <a:pPr marL="0" indent="0">
              <a:buNone/>
            </a:pPr>
            <a:endParaRPr lang="en-GB" sz="4000" b="1" dirty="0">
              <a:solidFill>
                <a:schemeClr val="bg1"/>
              </a:solidFill>
              <a:latin typeface="Montserrat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3471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2B6690-6127-AC4E-9B6F-44DF05465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1" y="522513"/>
            <a:ext cx="7540831" cy="57001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800" b="1" dirty="0">
                <a:solidFill>
                  <a:srgbClr val="FFFF00"/>
                </a:solidFill>
                <a:latin typeface="Montserrat" panose="02000505000000020004" pitchFamily="2" charset="77"/>
              </a:rPr>
              <a:t>Witness (Out)</a:t>
            </a:r>
            <a:endParaRPr lang="en-GB" b="1" dirty="0">
              <a:solidFill>
                <a:srgbClr val="FFFF00"/>
              </a:solidFill>
              <a:latin typeface="Montserrat" panose="02000505000000020004" pitchFamily="2" charset="77"/>
            </a:endParaRPr>
          </a:p>
          <a:p>
            <a:pPr>
              <a:buFont typeface="Wingdings" pitchFamily="2" charset="2"/>
              <a:buChar char="Ø"/>
            </a:pPr>
            <a:r>
              <a:rPr lang="en-GB" b="1" dirty="0">
                <a:solidFill>
                  <a:schemeClr val="bg1"/>
                </a:solidFill>
                <a:latin typeface="Montserrat" panose="02000505000000020004" pitchFamily="2" charset="77"/>
              </a:rPr>
              <a:t> live properly before outsiders (4v12)</a:t>
            </a:r>
          </a:p>
          <a:p>
            <a:pPr>
              <a:buFont typeface="Wingdings" pitchFamily="2" charset="2"/>
              <a:buChar char="Ø"/>
            </a:pPr>
            <a:r>
              <a:rPr lang="en-GB" b="1" dirty="0">
                <a:solidFill>
                  <a:schemeClr val="bg1"/>
                </a:solidFill>
                <a:latin typeface="Montserrat" panose="02000505000000020004" pitchFamily="2" charset="77"/>
              </a:rPr>
              <a:t>Jesus is returning (4v13)</a:t>
            </a:r>
          </a:p>
          <a:p>
            <a:pPr>
              <a:buFont typeface="Wingdings" pitchFamily="2" charset="2"/>
              <a:buChar char="Ø"/>
            </a:pPr>
            <a:r>
              <a:rPr lang="en-GB" b="1" dirty="0">
                <a:solidFill>
                  <a:schemeClr val="bg1"/>
                </a:solidFill>
                <a:latin typeface="Montserrat" panose="02000505000000020004" pitchFamily="2" charset="77"/>
              </a:rPr>
              <a:t> the day of the Lord will come like a thief in the night (5v2)</a:t>
            </a:r>
          </a:p>
          <a:p>
            <a:pPr>
              <a:buFont typeface="Wingdings" pitchFamily="2" charset="2"/>
              <a:buChar char="Ø"/>
            </a:pPr>
            <a:r>
              <a:rPr lang="en-GB" b="1" dirty="0">
                <a:solidFill>
                  <a:schemeClr val="bg1"/>
                </a:solidFill>
                <a:latin typeface="Montserrat" panose="02000505000000020004" pitchFamily="2" charset="77"/>
              </a:rPr>
              <a:t> while people are saying ‘peace &amp; security’ (5v3)</a:t>
            </a:r>
          </a:p>
        </p:txBody>
      </p:sp>
    </p:spTree>
    <p:extLst>
      <p:ext uri="{BB962C8B-B14F-4D97-AF65-F5344CB8AC3E}">
        <p14:creationId xmlns:p14="http://schemas.microsoft.com/office/powerpoint/2010/main" val="1019221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2B6690-6127-AC4E-9B6F-44DF05465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1" y="522513"/>
            <a:ext cx="7540831" cy="57001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b="1" dirty="0">
                <a:solidFill>
                  <a:schemeClr val="bg1"/>
                </a:solidFill>
                <a:latin typeface="Montserrat" panose="02000505000000020004" pitchFamily="2" charset="77"/>
              </a:rPr>
              <a:t>Worship (Up)</a:t>
            </a:r>
          </a:p>
          <a:p>
            <a:pPr marL="0" indent="0">
              <a:buNone/>
            </a:pPr>
            <a:r>
              <a:rPr lang="en-GB" sz="4000" b="1" dirty="0">
                <a:solidFill>
                  <a:schemeClr val="bg1"/>
                </a:solidFill>
                <a:latin typeface="Montserrat" panose="02000505000000020004" pitchFamily="2" charset="77"/>
              </a:rPr>
              <a:t>Warmth (In)</a:t>
            </a:r>
          </a:p>
          <a:p>
            <a:pPr marL="0" indent="0">
              <a:buNone/>
            </a:pPr>
            <a:r>
              <a:rPr lang="en-GB" sz="4000" b="1" dirty="0">
                <a:solidFill>
                  <a:schemeClr val="bg1"/>
                </a:solidFill>
                <a:latin typeface="Montserrat" panose="02000505000000020004" pitchFamily="2" charset="77"/>
              </a:rPr>
              <a:t>Witness (Out)</a:t>
            </a:r>
            <a:endParaRPr lang="en-GB" sz="2400" dirty="0">
              <a:solidFill>
                <a:schemeClr val="bg1"/>
              </a:solidFill>
              <a:latin typeface="Montserrat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2942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D28452-A582-944F-95A9-09CAE071D4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385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7796</TotalTime>
  <Words>209</Words>
  <Application>Microsoft Macintosh PowerPoint</Application>
  <PresentationFormat>Widescreen</PresentationFormat>
  <Paragraphs>37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Montserrat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94</cp:revision>
  <cp:lastPrinted>2020-05-06T12:02:55Z</cp:lastPrinted>
  <dcterms:created xsi:type="dcterms:W3CDTF">2020-03-12T10:02:44Z</dcterms:created>
  <dcterms:modified xsi:type="dcterms:W3CDTF">2020-06-30T16:13:54Z</dcterms:modified>
</cp:coreProperties>
</file>