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2" r:id="rId5"/>
    <p:sldId id="263" r:id="rId6"/>
  </p:sldIdLst>
  <p:sldSz cx="12192000" cy="6858000"/>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114" d="100"/>
          <a:sy n="114" d="100"/>
        </p:scale>
        <p:origin x="4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0D7B5-06EE-416E-8F61-739C649833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C797305-67F2-470D-87AC-D3BC638E5B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504A034-3D59-4086-B863-30402EEF14B2}"/>
              </a:ext>
            </a:extLst>
          </p:cNvPr>
          <p:cNvSpPr>
            <a:spLocks noGrp="1"/>
          </p:cNvSpPr>
          <p:nvPr>
            <p:ph type="dt" sz="half" idx="10"/>
          </p:nvPr>
        </p:nvSpPr>
        <p:spPr/>
        <p:txBody>
          <a:bodyPr/>
          <a:lstStyle/>
          <a:p>
            <a:fld id="{371B1DEB-58BD-4941-9E1E-665C32BF794D}" type="datetimeFigureOut">
              <a:rPr lang="en-GB" smtClean="0"/>
              <a:t>28/06/2020</a:t>
            </a:fld>
            <a:endParaRPr lang="en-GB"/>
          </a:p>
        </p:txBody>
      </p:sp>
      <p:sp>
        <p:nvSpPr>
          <p:cNvPr id="5" name="Footer Placeholder 4">
            <a:extLst>
              <a:ext uri="{FF2B5EF4-FFF2-40B4-BE49-F238E27FC236}">
                <a16:creationId xmlns:a16="http://schemas.microsoft.com/office/drawing/2014/main" id="{3A0FFD8C-757B-405E-BAAA-F2B09168A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4A87E8-7F73-4017-A4F0-5FBC853928B7}"/>
              </a:ext>
            </a:extLst>
          </p:cNvPr>
          <p:cNvSpPr>
            <a:spLocks noGrp="1"/>
          </p:cNvSpPr>
          <p:nvPr>
            <p:ph type="sldNum" sz="quarter" idx="12"/>
          </p:nvPr>
        </p:nvSpPr>
        <p:spPr/>
        <p:txBody>
          <a:bodyPr/>
          <a:lstStyle/>
          <a:p>
            <a:fld id="{2005F6CA-B309-4D44-B62C-EFAB06F40269}" type="slidenum">
              <a:rPr lang="en-GB" smtClean="0"/>
              <a:t>‹#›</a:t>
            </a:fld>
            <a:endParaRPr lang="en-GB"/>
          </a:p>
        </p:txBody>
      </p:sp>
    </p:spTree>
    <p:extLst>
      <p:ext uri="{BB962C8B-B14F-4D97-AF65-F5344CB8AC3E}">
        <p14:creationId xmlns:p14="http://schemas.microsoft.com/office/powerpoint/2010/main" val="58956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61E9-2BB5-4FB0-8A4A-8D98D4754A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CB4313-592E-466F-8769-C132E89AD6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F8E5CA-5D2C-4D97-BF34-66824A592537}"/>
              </a:ext>
            </a:extLst>
          </p:cNvPr>
          <p:cNvSpPr>
            <a:spLocks noGrp="1"/>
          </p:cNvSpPr>
          <p:nvPr>
            <p:ph type="dt" sz="half" idx="10"/>
          </p:nvPr>
        </p:nvSpPr>
        <p:spPr/>
        <p:txBody>
          <a:bodyPr/>
          <a:lstStyle/>
          <a:p>
            <a:fld id="{371B1DEB-58BD-4941-9E1E-665C32BF794D}" type="datetimeFigureOut">
              <a:rPr lang="en-GB" smtClean="0"/>
              <a:t>28/06/2020</a:t>
            </a:fld>
            <a:endParaRPr lang="en-GB"/>
          </a:p>
        </p:txBody>
      </p:sp>
      <p:sp>
        <p:nvSpPr>
          <p:cNvPr id="5" name="Footer Placeholder 4">
            <a:extLst>
              <a:ext uri="{FF2B5EF4-FFF2-40B4-BE49-F238E27FC236}">
                <a16:creationId xmlns:a16="http://schemas.microsoft.com/office/drawing/2014/main" id="{947B6B28-7DA1-40B4-8102-6E0FE7EB55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8404E8-D9A3-4DC5-BCAF-B4B8AC416DB8}"/>
              </a:ext>
            </a:extLst>
          </p:cNvPr>
          <p:cNvSpPr>
            <a:spLocks noGrp="1"/>
          </p:cNvSpPr>
          <p:nvPr>
            <p:ph type="sldNum" sz="quarter" idx="12"/>
          </p:nvPr>
        </p:nvSpPr>
        <p:spPr/>
        <p:txBody>
          <a:bodyPr/>
          <a:lstStyle/>
          <a:p>
            <a:fld id="{2005F6CA-B309-4D44-B62C-EFAB06F40269}" type="slidenum">
              <a:rPr lang="en-GB" smtClean="0"/>
              <a:t>‹#›</a:t>
            </a:fld>
            <a:endParaRPr lang="en-GB"/>
          </a:p>
        </p:txBody>
      </p:sp>
    </p:spTree>
    <p:extLst>
      <p:ext uri="{BB962C8B-B14F-4D97-AF65-F5344CB8AC3E}">
        <p14:creationId xmlns:p14="http://schemas.microsoft.com/office/powerpoint/2010/main" val="348685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51FF74-9E7B-4255-99BE-1D5459497D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25293E6-D14C-4961-841D-13CBB56234F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BBB29F-CDF9-4E51-8E74-B09CFEC63788}"/>
              </a:ext>
            </a:extLst>
          </p:cNvPr>
          <p:cNvSpPr>
            <a:spLocks noGrp="1"/>
          </p:cNvSpPr>
          <p:nvPr>
            <p:ph type="dt" sz="half" idx="10"/>
          </p:nvPr>
        </p:nvSpPr>
        <p:spPr/>
        <p:txBody>
          <a:bodyPr/>
          <a:lstStyle/>
          <a:p>
            <a:fld id="{371B1DEB-58BD-4941-9E1E-665C32BF794D}" type="datetimeFigureOut">
              <a:rPr lang="en-GB" smtClean="0"/>
              <a:t>28/06/2020</a:t>
            </a:fld>
            <a:endParaRPr lang="en-GB"/>
          </a:p>
        </p:txBody>
      </p:sp>
      <p:sp>
        <p:nvSpPr>
          <p:cNvPr id="5" name="Footer Placeholder 4">
            <a:extLst>
              <a:ext uri="{FF2B5EF4-FFF2-40B4-BE49-F238E27FC236}">
                <a16:creationId xmlns:a16="http://schemas.microsoft.com/office/drawing/2014/main" id="{F2BE0708-D86E-414E-8E15-DC252D6A62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DB91E5-EE25-41AD-930B-4B6FA19C849E}"/>
              </a:ext>
            </a:extLst>
          </p:cNvPr>
          <p:cNvSpPr>
            <a:spLocks noGrp="1"/>
          </p:cNvSpPr>
          <p:nvPr>
            <p:ph type="sldNum" sz="quarter" idx="12"/>
          </p:nvPr>
        </p:nvSpPr>
        <p:spPr/>
        <p:txBody>
          <a:bodyPr/>
          <a:lstStyle/>
          <a:p>
            <a:fld id="{2005F6CA-B309-4D44-B62C-EFAB06F40269}" type="slidenum">
              <a:rPr lang="en-GB" smtClean="0"/>
              <a:t>‹#›</a:t>
            </a:fld>
            <a:endParaRPr lang="en-GB"/>
          </a:p>
        </p:txBody>
      </p:sp>
    </p:spTree>
    <p:extLst>
      <p:ext uri="{BB962C8B-B14F-4D97-AF65-F5344CB8AC3E}">
        <p14:creationId xmlns:p14="http://schemas.microsoft.com/office/powerpoint/2010/main" val="220999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2387-FFA3-42F8-BDFC-2DB9C59130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F5FB7B-C033-4884-8647-9166A1008EE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249265-4972-4BB1-942C-C5CB924BAC5D}"/>
              </a:ext>
            </a:extLst>
          </p:cNvPr>
          <p:cNvSpPr>
            <a:spLocks noGrp="1"/>
          </p:cNvSpPr>
          <p:nvPr>
            <p:ph type="dt" sz="half" idx="10"/>
          </p:nvPr>
        </p:nvSpPr>
        <p:spPr/>
        <p:txBody>
          <a:bodyPr/>
          <a:lstStyle/>
          <a:p>
            <a:fld id="{371B1DEB-58BD-4941-9E1E-665C32BF794D}" type="datetimeFigureOut">
              <a:rPr lang="en-GB" smtClean="0"/>
              <a:t>28/06/2020</a:t>
            </a:fld>
            <a:endParaRPr lang="en-GB"/>
          </a:p>
        </p:txBody>
      </p:sp>
      <p:sp>
        <p:nvSpPr>
          <p:cNvPr id="5" name="Footer Placeholder 4">
            <a:extLst>
              <a:ext uri="{FF2B5EF4-FFF2-40B4-BE49-F238E27FC236}">
                <a16:creationId xmlns:a16="http://schemas.microsoft.com/office/drawing/2014/main" id="{A1693D64-9C7D-40D7-8D0C-1C984066D7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76498A-CBC7-4C50-97E6-05AA46DE9CCE}"/>
              </a:ext>
            </a:extLst>
          </p:cNvPr>
          <p:cNvSpPr>
            <a:spLocks noGrp="1"/>
          </p:cNvSpPr>
          <p:nvPr>
            <p:ph type="sldNum" sz="quarter" idx="12"/>
          </p:nvPr>
        </p:nvSpPr>
        <p:spPr/>
        <p:txBody>
          <a:bodyPr/>
          <a:lstStyle/>
          <a:p>
            <a:fld id="{2005F6CA-B309-4D44-B62C-EFAB06F40269}" type="slidenum">
              <a:rPr lang="en-GB" smtClean="0"/>
              <a:t>‹#›</a:t>
            </a:fld>
            <a:endParaRPr lang="en-GB"/>
          </a:p>
        </p:txBody>
      </p:sp>
    </p:spTree>
    <p:extLst>
      <p:ext uri="{BB962C8B-B14F-4D97-AF65-F5344CB8AC3E}">
        <p14:creationId xmlns:p14="http://schemas.microsoft.com/office/powerpoint/2010/main" val="2853937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51F25-D151-4A9B-9359-97C2A12EA8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539C87-28CD-49D3-A867-194220220E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593B01-36A9-4929-A04B-D62460E62606}"/>
              </a:ext>
            </a:extLst>
          </p:cNvPr>
          <p:cNvSpPr>
            <a:spLocks noGrp="1"/>
          </p:cNvSpPr>
          <p:nvPr>
            <p:ph type="dt" sz="half" idx="10"/>
          </p:nvPr>
        </p:nvSpPr>
        <p:spPr/>
        <p:txBody>
          <a:bodyPr/>
          <a:lstStyle/>
          <a:p>
            <a:fld id="{371B1DEB-58BD-4941-9E1E-665C32BF794D}" type="datetimeFigureOut">
              <a:rPr lang="en-GB" smtClean="0"/>
              <a:t>28/06/2020</a:t>
            </a:fld>
            <a:endParaRPr lang="en-GB"/>
          </a:p>
        </p:txBody>
      </p:sp>
      <p:sp>
        <p:nvSpPr>
          <p:cNvPr id="5" name="Footer Placeholder 4">
            <a:extLst>
              <a:ext uri="{FF2B5EF4-FFF2-40B4-BE49-F238E27FC236}">
                <a16:creationId xmlns:a16="http://schemas.microsoft.com/office/drawing/2014/main" id="{E153881D-5DCD-4688-8D4E-BC43A04808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9D5CBE-FAEC-414A-8E05-1837994CF241}"/>
              </a:ext>
            </a:extLst>
          </p:cNvPr>
          <p:cNvSpPr>
            <a:spLocks noGrp="1"/>
          </p:cNvSpPr>
          <p:nvPr>
            <p:ph type="sldNum" sz="quarter" idx="12"/>
          </p:nvPr>
        </p:nvSpPr>
        <p:spPr/>
        <p:txBody>
          <a:bodyPr/>
          <a:lstStyle/>
          <a:p>
            <a:fld id="{2005F6CA-B309-4D44-B62C-EFAB06F40269}" type="slidenum">
              <a:rPr lang="en-GB" smtClean="0"/>
              <a:t>‹#›</a:t>
            </a:fld>
            <a:endParaRPr lang="en-GB"/>
          </a:p>
        </p:txBody>
      </p:sp>
    </p:spTree>
    <p:extLst>
      <p:ext uri="{BB962C8B-B14F-4D97-AF65-F5344CB8AC3E}">
        <p14:creationId xmlns:p14="http://schemas.microsoft.com/office/powerpoint/2010/main" val="4036368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52818-1BB5-46EE-A25D-B7F185C2D4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A02D2F-F142-4F92-9C88-5DAAE1A6CC5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D515B3-7DF8-46CC-811B-45F284C7DB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8FD23A-B691-4053-AE97-DB182ED3B3D0}"/>
              </a:ext>
            </a:extLst>
          </p:cNvPr>
          <p:cNvSpPr>
            <a:spLocks noGrp="1"/>
          </p:cNvSpPr>
          <p:nvPr>
            <p:ph type="dt" sz="half" idx="10"/>
          </p:nvPr>
        </p:nvSpPr>
        <p:spPr/>
        <p:txBody>
          <a:bodyPr/>
          <a:lstStyle/>
          <a:p>
            <a:fld id="{371B1DEB-58BD-4941-9E1E-665C32BF794D}" type="datetimeFigureOut">
              <a:rPr lang="en-GB" smtClean="0"/>
              <a:t>28/06/2020</a:t>
            </a:fld>
            <a:endParaRPr lang="en-GB"/>
          </a:p>
        </p:txBody>
      </p:sp>
      <p:sp>
        <p:nvSpPr>
          <p:cNvPr id="6" name="Footer Placeholder 5">
            <a:extLst>
              <a:ext uri="{FF2B5EF4-FFF2-40B4-BE49-F238E27FC236}">
                <a16:creationId xmlns:a16="http://schemas.microsoft.com/office/drawing/2014/main" id="{13377852-84B1-4332-8DE4-2E89CC3851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09BA36-970C-48C7-8F51-C8167911D46B}"/>
              </a:ext>
            </a:extLst>
          </p:cNvPr>
          <p:cNvSpPr>
            <a:spLocks noGrp="1"/>
          </p:cNvSpPr>
          <p:nvPr>
            <p:ph type="sldNum" sz="quarter" idx="12"/>
          </p:nvPr>
        </p:nvSpPr>
        <p:spPr/>
        <p:txBody>
          <a:bodyPr/>
          <a:lstStyle/>
          <a:p>
            <a:fld id="{2005F6CA-B309-4D44-B62C-EFAB06F40269}" type="slidenum">
              <a:rPr lang="en-GB" smtClean="0"/>
              <a:t>‹#›</a:t>
            </a:fld>
            <a:endParaRPr lang="en-GB"/>
          </a:p>
        </p:txBody>
      </p:sp>
    </p:spTree>
    <p:extLst>
      <p:ext uri="{BB962C8B-B14F-4D97-AF65-F5344CB8AC3E}">
        <p14:creationId xmlns:p14="http://schemas.microsoft.com/office/powerpoint/2010/main" val="213879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5F9BA-8223-4914-9696-19FC2A31ABE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36E626-F43E-4693-9007-F18ACDBB0A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39D6B3A-9BFD-4B06-9989-6BE73A0A6C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DAA8D6-3E49-4A08-A3B0-D4C797FA65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4A22A5-9297-4E64-93FC-ECCC907136A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B14B5E-6AD2-41EF-B650-5A6D2B8E2CF4}"/>
              </a:ext>
            </a:extLst>
          </p:cNvPr>
          <p:cNvSpPr>
            <a:spLocks noGrp="1"/>
          </p:cNvSpPr>
          <p:nvPr>
            <p:ph type="dt" sz="half" idx="10"/>
          </p:nvPr>
        </p:nvSpPr>
        <p:spPr/>
        <p:txBody>
          <a:bodyPr/>
          <a:lstStyle/>
          <a:p>
            <a:fld id="{371B1DEB-58BD-4941-9E1E-665C32BF794D}" type="datetimeFigureOut">
              <a:rPr lang="en-GB" smtClean="0"/>
              <a:t>28/06/2020</a:t>
            </a:fld>
            <a:endParaRPr lang="en-GB"/>
          </a:p>
        </p:txBody>
      </p:sp>
      <p:sp>
        <p:nvSpPr>
          <p:cNvPr id="8" name="Footer Placeholder 7">
            <a:extLst>
              <a:ext uri="{FF2B5EF4-FFF2-40B4-BE49-F238E27FC236}">
                <a16:creationId xmlns:a16="http://schemas.microsoft.com/office/drawing/2014/main" id="{54B8EF38-0D9A-426F-B374-77AFB481F0A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103D418-71F7-475E-B72B-4989E2C518A6}"/>
              </a:ext>
            </a:extLst>
          </p:cNvPr>
          <p:cNvSpPr>
            <a:spLocks noGrp="1"/>
          </p:cNvSpPr>
          <p:nvPr>
            <p:ph type="sldNum" sz="quarter" idx="12"/>
          </p:nvPr>
        </p:nvSpPr>
        <p:spPr/>
        <p:txBody>
          <a:bodyPr/>
          <a:lstStyle/>
          <a:p>
            <a:fld id="{2005F6CA-B309-4D44-B62C-EFAB06F40269}" type="slidenum">
              <a:rPr lang="en-GB" smtClean="0"/>
              <a:t>‹#›</a:t>
            </a:fld>
            <a:endParaRPr lang="en-GB"/>
          </a:p>
        </p:txBody>
      </p:sp>
    </p:spTree>
    <p:extLst>
      <p:ext uri="{BB962C8B-B14F-4D97-AF65-F5344CB8AC3E}">
        <p14:creationId xmlns:p14="http://schemas.microsoft.com/office/powerpoint/2010/main" val="25545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882B2-CF4D-4BB2-84BE-944EDAF824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3B4DCA8-E9EF-4BA2-AC06-FA158BA09ABC}"/>
              </a:ext>
            </a:extLst>
          </p:cNvPr>
          <p:cNvSpPr>
            <a:spLocks noGrp="1"/>
          </p:cNvSpPr>
          <p:nvPr>
            <p:ph type="dt" sz="half" idx="10"/>
          </p:nvPr>
        </p:nvSpPr>
        <p:spPr/>
        <p:txBody>
          <a:bodyPr/>
          <a:lstStyle/>
          <a:p>
            <a:fld id="{371B1DEB-58BD-4941-9E1E-665C32BF794D}" type="datetimeFigureOut">
              <a:rPr lang="en-GB" smtClean="0"/>
              <a:t>28/06/2020</a:t>
            </a:fld>
            <a:endParaRPr lang="en-GB"/>
          </a:p>
        </p:txBody>
      </p:sp>
      <p:sp>
        <p:nvSpPr>
          <p:cNvPr id="4" name="Footer Placeholder 3">
            <a:extLst>
              <a:ext uri="{FF2B5EF4-FFF2-40B4-BE49-F238E27FC236}">
                <a16:creationId xmlns:a16="http://schemas.microsoft.com/office/drawing/2014/main" id="{AD472C89-2EC1-41D4-956E-9A07556449C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2605273-2D2C-4B27-BBFB-37A1B73EF331}"/>
              </a:ext>
            </a:extLst>
          </p:cNvPr>
          <p:cNvSpPr>
            <a:spLocks noGrp="1"/>
          </p:cNvSpPr>
          <p:nvPr>
            <p:ph type="sldNum" sz="quarter" idx="12"/>
          </p:nvPr>
        </p:nvSpPr>
        <p:spPr/>
        <p:txBody>
          <a:bodyPr/>
          <a:lstStyle/>
          <a:p>
            <a:fld id="{2005F6CA-B309-4D44-B62C-EFAB06F40269}" type="slidenum">
              <a:rPr lang="en-GB" smtClean="0"/>
              <a:t>‹#›</a:t>
            </a:fld>
            <a:endParaRPr lang="en-GB"/>
          </a:p>
        </p:txBody>
      </p:sp>
    </p:spTree>
    <p:extLst>
      <p:ext uri="{BB962C8B-B14F-4D97-AF65-F5344CB8AC3E}">
        <p14:creationId xmlns:p14="http://schemas.microsoft.com/office/powerpoint/2010/main" val="1284862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93CAEA-08C4-4C2B-9F46-CAC9C1C70251}"/>
              </a:ext>
            </a:extLst>
          </p:cNvPr>
          <p:cNvSpPr>
            <a:spLocks noGrp="1"/>
          </p:cNvSpPr>
          <p:nvPr>
            <p:ph type="dt" sz="half" idx="10"/>
          </p:nvPr>
        </p:nvSpPr>
        <p:spPr/>
        <p:txBody>
          <a:bodyPr/>
          <a:lstStyle/>
          <a:p>
            <a:fld id="{371B1DEB-58BD-4941-9E1E-665C32BF794D}" type="datetimeFigureOut">
              <a:rPr lang="en-GB" smtClean="0"/>
              <a:t>28/06/2020</a:t>
            </a:fld>
            <a:endParaRPr lang="en-GB"/>
          </a:p>
        </p:txBody>
      </p:sp>
      <p:sp>
        <p:nvSpPr>
          <p:cNvPr id="3" name="Footer Placeholder 2">
            <a:extLst>
              <a:ext uri="{FF2B5EF4-FFF2-40B4-BE49-F238E27FC236}">
                <a16:creationId xmlns:a16="http://schemas.microsoft.com/office/drawing/2014/main" id="{F0C19486-A2CD-47E9-817A-D532194908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4702A41-D24C-4575-8DD9-527971EF084B}"/>
              </a:ext>
            </a:extLst>
          </p:cNvPr>
          <p:cNvSpPr>
            <a:spLocks noGrp="1"/>
          </p:cNvSpPr>
          <p:nvPr>
            <p:ph type="sldNum" sz="quarter" idx="12"/>
          </p:nvPr>
        </p:nvSpPr>
        <p:spPr/>
        <p:txBody>
          <a:bodyPr/>
          <a:lstStyle/>
          <a:p>
            <a:fld id="{2005F6CA-B309-4D44-B62C-EFAB06F40269}" type="slidenum">
              <a:rPr lang="en-GB" smtClean="0"/>
              <a:t>‹#›</a:t>
            </a:fld>
            <a:endParaRPr lang="en-GB"/>
          </a:p>
        </p:txBody>
      </p:sp>
    </p:spTree>
    <p:extLst>
      <p:ext uri="{BB962C8B-B14F-4D97-AF65-F5344CB8AC3E}">
        <p14:creationId xmlns:p14="http://schemas.microsoft.com/office/powerpoint/2010/main" val="607453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FD50F-EE21-44D5-BACE-DEB0452963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8E4CDE-A5E9-4AE1-A28C-2CCAFCA1EF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D3B726-2E3B-44DE-BF13-519C04AFAF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EFC0ED-0D37-413A-8884-F652749EBB0A}"/>
              </a:ext>
            </a:extLst>
          </p:cNvPr>
          <p:cNvSpPr>
            <a:spLocks noGrp="1"/>
          </p:cNvSpPr>
          <p:nvPr>
            <p:ph type="dt" sz="half" idx="10"/>
          </p:nvPr>
        </p:nvSpPr>
        <p:spPr/>
        <p:txBody>
          <a:bodyPr/>
          <a:lstStyle/>
          <a:p>
            <a:fld id="{371B1DEB-58BD-4941-9E1E-665C32BF794D}" type="datetimeFigureOut">
              <a:rPr lang="en-GB" smtClean="0"/>
              <a:t>28/06/2020</a:t>
            </a:fld>
            <a:endParaRPr lang="en-GB"/>
          </a:p>
        </p:txBody>
      </p:sp>
      <p:sp>
        <p:nvSpPr>
          <p:cNvPr id="6" name="Footer Placeholder 5">
            <a:extLst>
              <a:ext uri="{FF2B5EF4-FFF2-40B4-BE49-F238E27FC236}">
                <a16:creationId xmlns:a16="http://schemas.microsoft.com/office/drawing/2014/main" id="{491F8863-259D-4D93-B82F-4649E4971F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679426-3F27-4D01-8780-947985499359}"/>
              </a:ext>
            </a:extLst>
          </p:cNvPr>
          <p:cNvSpPr>
            <a:spLocks noGrp="1"/>
          </p:cNvSpPr>
          <p:nvPr>
            <p:ph type="sldNum" sz="quarter" idx="12"/>
          </p:nvPr>
        </p:nvSpPr>
        <p:spPr/>
        <p:txBody>
          <a:bodyPr/>
          <a:lstStyle/>
          <a:p>
            <a:fld id="{2005F6CA-B309-4D44-B62C-EFAB06F40269}" type="slidenum">
              <a:rPr lang="en-GB" smtClean="0"/>
              <a:t>‹#›</a:t>
            </a:fld>
            <a:endParaRPr lang="en-GB"/>
          </a:p>
        </p:txBody>
      </p:sp>
    </p:spTree>
    <p:extLst>
      <p:ext uri="{BB962C8B-B14F-4D97-AF65-F5344CB8AC3E}">
        <p14:creationId xmlns:p14="http://schemas.microsoft.com/office/powerpoint/2010/main" val="163674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8165-0D43-4CF0-B2C7-A081D32EFF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E2A131F-25C1-4E05-ABDF-1EB5671094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990FA88-EA1C-4F37-8D0D-84AB31EFB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5DA0D3-3640-47CE-9921-1F4E73849BB6}"/>
              </a:ext>
            </a:extLst>
          </p:cNvPr>
          <p:cNvSpPr>
            <a:spLocks noGrp="1"/>
          </p:cNvSpPr>
          <p:nvPr>
            <p:ph type="dt" sz="half" idx="10"/>
          </p:nvPr>
        </p:nvSpPr>
        <p:spPr/>
        <p:txBody>
          <a:bodyPr/>
          <a:lstStyle/>
          <a:p>
            <a:fld id="{371B1DEB-58BD-4941-9E1E-665C32BF794D}" type="datetimeFigureOut">
              <a:rPr lang="en-GB" smtClean="0"/>
              <a:t>28/06/2020</a:t>
            </a:fld>
            <a:endParaRPr lang="en-GB"/>
          </a:p>
        </p:txBody>
      </p:sp>
      <p:sp>
        <p:nvSpPr>
          <p:cNvPr id="6" name="Footer Placeholder 5">
            <a:extLst>
              <a:ext uri="{FF2B5EF4-FFF2-40B4-BE49-F238E27FC236}">
                <a16:creationId xmlns:a16="http://schemas.microsoft.com/office/drawing/2014/main" id="{D3BB38F7-5381-4F18-9993-930FDB4226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171B59-736C-4281-A20C-405E98FDEC00}"/>
              </a:ext>
            </a:extLst>
          </p:cNvPr>
          <p:cNvSpPr>
            <a:spLocks noGrp="1"/>
          </p:cNvSpPr>
          <p:nvPr>
            <p:ph type="sldNum" sz="quarter" idx="12"/>
          </p:nvPr>
        </p:nvSpPr>
        <p:spPr/>
        <p:txBody>
          <a:bodyPr/>
          <a:lstStyle/>
          <a:p>
            <a:fld id="{2005F6CA-B309-4D44-B62C-EFAB06F40269}" type="slidenum">
              <a:rPr lang="en-GB" smtClean="0"/>
              <a:t>‹#›</a:t>
            </a:fld>
            <a:endParaRPr lang="en-GB"/>
          </a:p>
        </p:txBody>
      </p:sp>
    </p:spTree>
    <p:extLst>
      <p:ext uri="{BB962C8B-B14F-4D97-AF65-F5344CB8AC3E}">
        <p14:creationId xmlns:p14="http://schemas.microsoft.com/office/powerpoint/2010/main" val="396126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2DBDB-106F-4BDF-A488-285B21F685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C0366A-BC94-4120-929C-9068DDF048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C4BBD3-C732-4E25-A992-2B3D533BBB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B1DEB-58BD-4941-9E1E-665C32BF794D}" type="datetimeFigureOut">
              <a:rPr lang="en-GB" smtClean="0"/>
              <a:t>28/06/2020</a:t>
            </a:fld>
            <a:endParaRPr lang="en-GB"/>
          </a:p>
        </p:txBody>
      </p:sp>
      <p:sp>
        <p:nvSpPr>
          <p:cNvPr id="5" name="Footer Placeholder 4">
            <a:extLst>
              <a:ext uri="{FF2B5EF4-FFF2-40B4-BE49-F238E27FC236}">
                <a16:creationId xmlns:a16="http://schemas.microsoft.com/office/drawing/2014/main" id="{1765C4C7-A9BA-4371-948E-154CBDE8B5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CE8A880-D3EB-4B02-BA8A-151F9A3498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5F6CA-B309-4D44-B62C-EFAB06F40269}" type="slidenum">
              <a:rPr lang="en-GB" smtClean="0"/>
              <a:t>‹#›</a:t>
            </a:fld>
            <a:endParaRPr lang="en-GB"/>
          </a:p>
        </p:txBody>
      </p:sp>
    </p:spTree>
    <p:extLst>
      <p:ext uri="{BB962C8B-B14F-4D97-AF65-F5344CB8AC3E}">
        <p14:creationId xmlns:p14="http://schemas.microsoft.com/office/powerpoint/2010/main" val="294682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504FB3-4646-4D6A-BDAD-E086BA6D2F7B}"/>
              </a:ext>
            </a:extLst>
          </p:cNvPr>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15DF20D1-FCB9-494D-B243-D52A904F0C47}"/>
              </a:ext>
            </a:extLst>
          </p:cNvPr>
          <p:cNvSpPr txBox="1"/>
          <p:nvPr/>
        </p:nvSpPr>
        <p:spPr>
          <a:xfrm>
            <a:off x="949124" y="660286"/>
            <a:ext cx="10498238" cy="646331"/>
          </a:xfrm>
          <a:prstGeom prst="rect">
            <a:avLst/>
          </a:prstGeom>
          <a:noFill/>
        </p:spPr>
        <p:txBody>
          <a:bodyPr wrap="square" rtlCol="0">
            <a:spAutoFit/>
          </a:bodyPr>
          <a:lstStyle/>
          <a:p>
            <a:pPr algn="ctr"/>
            <a:r>
              <a:rPr lang="en-GB" sz="3600" dirty="0">
                <a:solidFill>
                  <a:schemeClr val="bg1"/>
                </a:solidFill>
              </a:rPr>
              <a:t>Tip 1.	Honour Your Leaders </a:t>
            </a:r>
          </a:p>
        </p:txBody>
      </p:sp>
      <p:sp>
        <p:nvSpPr>
          <p:cNvPr id="7" name="TextBox 6">
            <a:extLst>
              <a:ext uri="{FF2B5EF4-FFF2-40B4-BE49-F238E27FC236}">
                <a16:creationId xmlns:a16="http://schemas.microsoft.com/office/drawing/2014/main" id="{30647EC8-F74F-4383-852A-8F480B4A008A}"/>
              </a:ext>
            </a:extLst>
          </p:cNvPr>
          <p:cNvSpPr txBox="1"/>
          <p:nvPr/>
        </p:nvSpPr>
        <p:spPr>
          <a:xfrm>
            <a:off x="949124" y="1666262"/>
            <a:ext cx="10035250" cy="4832092"/>
          </a:xfrm>
          <a:prstGeom prst="rect">
            <a:avLst/>
          </a:prstGeom>
          <a:noFill/>
        </p:spPr>
        <p:txBody>
          <a:bodyPr wrap="square" rtlCol="0">
            <a:spAutoFit/>
          </a:bodyPr>
          <a:lstStyle/>
          <a:p>
            <a:r>
              <a:rPr lang="en-GB" sz="2800" b="1" dirty="0">
                <a:solidFill>
                  <a:srgbClr val="FFFF00"/>
                </a:solidFill>
              </a:rPr>
              <a:t>“Now we ask you, brothers and sisters, to acknowledge those who work hard among you, who care for you in the Lord and who admonish you. Hold them in the highest regard in love because of their work. Live in peace with each other.” 1 Thess. 5:12</a:t>
            </a:r>
          </a:p>
          <a:p>
            <a:endParaRPr lang="en-GB" sz="2800" b="1" dirty="0">
              <a:solidFill>
                <a:srgbClr val="FFFF00"/>
              </a:solidFill>
            </a:endParaRPr>
          </a:p>
          <a:p>
            <a:r>
              <a:rPr lang="en-GB" sz="2800" b="1" dirty="0">
                <a:solidFill>
                  <a:srgbClr val="FFFF00"/>
                </a:solidFill>
              </a:rPr>
              <a:t>“Work hard among you” </a:t>
            </a:r>
            <a:r>
              <a:rPr lang="en-GB" sz="2800" b="1" dirty="0">
                <a:solidFill>
                  <a:schemeClr val="bg1"/>
                </a:solidFill>
              </a:rPr>
              <a:t>– to toil, strive, struggle. </a:t>
            </a:r>
          </a:p>
          <a:p>
            <a:r>
              <a:rPr lang="en-GB" sz="2800" b="1" dirty="0">
                <a:solidFill>
                  <a:srgbClr val="FFFF00"/>
                </a:solidFill>
              </a:rPr>
              <a:t>“Who care for you in the Lord” </a:t>
            </a:r>
            <a:r>
              <a:rPr lang="en-GB" sz="2800" b="1" dirty="0">
                <a:solidFill>
                  <a:schemeClr val="bg1"/>
                </a:solidFill>
              </a:rPr>
              <a:t>– to be responsible before God to manage His family well in a servant-hearted manner.</a:t>
            </a:r>
          </a:p>
          <a:p>
            <a:r>
              <a:rPr lang="en-GB" sz="2800" b="1" dirty="0">
                <a:solidFill>
                  <a:srgbClr val="FFFF00"/>
                </a:solidFill>
              </a:rPr>
              <a:t>“Who admonish you” </a:t>
            </a:r>
            <a:r>
              <a:rPr lang="en-GB" sz="2800" b="1" dirty="0">
                <a:solidFill>
                  <a:schemeClr val="bg1"/>
                </a:solidFill>
              </a:rPr>
              <a:t>– to warn against bad behaviour &amp; its consequences, and to reprove, even discipline, those who have done wrong. The approach should not be harsh but gentle.</a:t>
            </a:r>
            <a:endParaRPr lang="en-GB" sz="2800" dirty="0">
              <a:solidFill>
                <a:schemeClr val="bg1"/>
              </a:solidFill>
            </a:endParaRPr>
          </a:p>
        </p:txBody>
      </p:sp>
    </p:spTree>
    <p:extLst>
      <p:ext uri="{BB962C8B-B14F-4D97-AF65-F5344CB8AC3E}">
        <p14:creationId xmlns:p14="http://schemas.microsoft.com/office/powerpoint/2010/main" val="3782852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504FB3-4646-4D6A-BDAD-E086BA6D2F7B}"/>
              </a:ext>
            </a:extLst>
          </p:cNvPr>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15DF20D1-FCB9-494D-B243-D52A904F0C47}"/>
              </a:ext>
            </a:extLst>
          </p:cNvPr>
          <p:cNvSpPr txBox="1"/>
          <p:nvPr/>
        </p:nvSpPr>
        <p:spPr>
          <a:xfrm>
            <a:off x="949124" y="660286"/>
            <a:ext cx="10498238" cy="646331"/>
          </a:xfrm>
          <a:prstGeom prst="rect">
            <a:avLst/>
          </a:prstGeom>
          <a:noFill/>
        </p:spPr>
        <p:txBody>
          <a:bodyPr wrap="square" rtlCol="0">
            <a:spAutoFit/>
          </a:bodyPr>
          <a:lstStyle/>
          <a:p>
            <a:pPr algn="ctr"/>
            <a:r>
              <a:rPr lang="en-GB" sz="3600" dirty="0">
                <a:solidFill>
                  <a:schemeClr val="bg1"/>
                </a:solidFill>
              </a:rPr>
              <a:t>Tip 2.	Honour One Another </a:t>
            </a:r>
          </a:p>
        </p:txBody>
      </p:sp>
      <p:sp>
        <p:nvSpPr>
          <p:cNvPr id="8" name="TextBox 7">
            <a:extLst>
              <a:ext uri="{FF2B5EF4-FFF2-40B4-BE49-F238E27FC236}">
                <a16:creationId xmlns:a16="http://schemas.microsoft.com/office/drawing/2014/main" id="{5900EFF4-4A1B-485A-8FBE-AC6DEB75FB58}"/>
              </a:ext>
            </a:extLst>
          </p:cNvPr>
          <p:cNvSpPr txBox="1"/>
          <p:nvPr/>
        </p:nvSpPr>
        <p:spPr>
          <a:xfrm>
            <a:off x="949125" y="1519506"/>
            <a:ext cx="10498237" cy="4832092"/>
          </a:xfrm>
          <a:prstGeom prst="rect">
            <a:avLst/>
          </a:prstGeom>
          <a:noFill/>
        </p:spPr>
        <p:txBody>
          <a:bodyPr wrap="square" rtlCol="0">
            <a:spAutoFit/>
          </a:bodyPr>
          <a:lstStyle/>
          <a:p>
            <a:r>
              <a:rPr lang="en-GB" sz="2800" b="1" dirty="0">
                <a:solidFill>
                  <a:srgbClr val="FFFF00"/>
                </a:solidFill>
              </a:rPr>
              <a:t>“And we urge you, brothers and sisters, warn those who are idle and disruptive </a:t>
            </a:r>
            <a:r>
              <a:rPr lang="en-GB" sz="2800" b="1" dirty="0">
                <a:solidFill>
                  <a:schemeClr val="bg1"/>
                </a:solidFill>
              </a:rPr>
              <a:t>(out of step, going own way), </a:t>
            </a:r>
            <a:r>
              <a:rPr lang="en-GB" sz="2800" b="1" dirty="0">
                <a:solidFill>
                  <a:srgbClr val="FFFF00"/>
                </a:solidFill>
              </a:rPr>
              <a:t>encourage the disheartened </a:t>
            </a:r>
            <a:r>
              <a:rPr lang="en-GB" sz="2800" b="1" dirty="0">
                <a:solidFill>
                  <a:schemeClr val="bg1"/>
                </a:solidFill>
              </a:rPr>
              <a:t>(the timid, the faint-hearted), </a:t>
            </a:r>
            <a:r>
              <a:rPr lang="en-GB" sz="2800" b="1" dirty="0">
                <a:solidFill>
                  <a:srgbClr val="FFFF00"/>
                </a:solidFill>
              </a:rPr>
              <a:t>help the weak </a:t>
            </a:r>
            <a:r>
              <a:rPr lang="en-GB" sz="2800" b="1" dirty="0">
                <a:solidFill>
                  <a:schemeClr val="bg1"/>
                </a:solidFill>
              </a:rPr>
              <a:t>(those struggling to live in victory over sin), </a:t>
            </a:r>
            <a:r>
              <a:rPr lang="en-GB" sz="2800" b="1" dirty="0">
                <a:solidFill>
                  <a:srgbClr val="FFFF00"/>
                </a:solidFill>
              </a:rPr>
              <a:t>be patient with everyone. Make sure that nobody pays back wrong for wrong </a:t>
            </a:r>
            <a:r>
              <a:rPr lang="en-GB" sz="2800" b="1" dirty="0">
                <a:solidFill>
                  <a:schemeClr val="bg1"/>
                </a:solidFill>
              </a:rPr>
              <a:t>(choose to renounce ‘Retaliation Cul-de-Sac’ and pursue ‘Kindness Avenue’), </a:t>
            </a:r>
            <a:r>
              <a:rPr lang="en-GB" sz="2800" b="1" dirty="0">
                <a:solidFill>
                  <a:srgbClr val="FFFF00"/>
                </a:solidFill>
              </a:rPr>
              <a:t>but always strive to do what is good </a:t>
            </a:r>
            <a:r>
              <a:rPr lang="en-GB" sz="2800" b="1" u="sng" dirty="0">
                <a:solidFill>
                  <a:srgbClr val="FFFF00"/>
                </a:solidFill>
              </a:rPr>
              <a:t>for each other</a:t>
            </a:r>
            <a:r>
              <a:rPr lang="en-GB" sz="2800" b="1" dirty="0">
                <a:solidFill>
                  <a:srgbClr val="FFFF00"/>
                </a:solidFill>
              </a:rPr>
              <a:t>” 1 Thess. 5:14,15</a:t>
            </a:r>
          </a:p>
          <a:p>
            <a:endParaRPr lang="en-GB" sz="2800" b="1" dirty="0">
              <a:solidFill>
                <a:srgbClr val="FFFF00"/>
              </a:solidFill>
            </a:endParaRPr>
          </a:p>
          <a:p>
            <a:r>
              <a:rPr lang="en-GB" sz="2800" b="1" dirty="0">
                <a:solidFill>
                  <a:schemeClr val="bg1"/>
                </a:solidFill>
              </a:rPr>
              <a:t>We all need to grow in these areas because we have a corporate responsibility to look out for one another so that the whole body is healthy.</a:t>
            </a:r>
          </a:p>
        </p:txBody>
      </p:sp>
    </p:spTree>
    <p:extLst>
      <p:ext uri="{BB962C8B-B14F-4D97-AF65-F5344CB8AC3E}">
        <p14:creationId xmlns:p14="http://schemas.microsoft.com/office/powerpoint/2010/main" val="2914262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504FB3-4646-4D6A-BDAD-E086BA6D2F7B}"/>
              </a:ext>
            </a:extLst>
          </p:cNvPr>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15DF20D1-FCB9-494D-B243-D52A904F0C47}"/>
              </a:ext>
            </a:extLst>
          </p:cNvPr>
          <p:cNvSpPr txBox="1"/>
          <p:nvPr/>
        </p:nvSpPr>
        <p:spPr>
          <a:xfrm>
            <a:off x="949124" y="660286"/>
            <a:ext cx="10498238" cy="646331"/>
          </a:xfrm>
          <a:prstGeom prst="rect">
            <a:avLst/>
          </a:prstGeom>
          <a:noFill/>
        </p:spPr>
        <p:txBody>
          <a:bodyPr wrap="square" rtlCol="0">
            <a:spAutoFit/>
          </a:bodyPr>
          <a:lstStyle/>
          <a:p>
            <a:pPr algn="ctr"/>
            <a:r>
              <a:rPr lang="en-GB" sz="3600" dirty="0">
                <a:solidFill>
                  <a:schemeClr val="bg1"/>
                </a:solidFill>
              </a:rPr>
              <a:t>Tip 3.	Love Those Who Are Not Yet Believers</a:t>
            </a:r>
          </a:p>
        </p:txBody>
      </p:sp>
      <p:sp>
        <p:nvSpPr>
          <p:cNvPr id="7" name="TextBox 6">
            <a:extLst>
              <a:ext uri="{FF2B5EF4-FFF2-40B4-BE49-F238E27FC236}">
                <a16:creationId xmlns:a16="http://schemas.microsoft.com/office/drawing/2014/main" id="{30647EC8-F74F-4383-852A-8F480B4A008A}"/>
              </a:ext>
            </a:extLst>
          </p:cNvPr>
          <p:cNvSpPr txBox="1"/>
          <p:nvPr/>
        </p:nvSpPr>
        <p:spPr>
          <a:xfrm>
            <a:off x="949124" y="1604597"/>
            <a:ext cx="10035250" cy="4832092"/>
          </a:xfrm>
          <a:prstGeom prst="rect">
            <a:avLst/>
          </a:prstGeom>
          <a:noFill/>
        </p:spPr>
        <p:txBody>
          <a:bodyPr wrap="square" rtlCol="0">
            <a:spAutoFit/>
          </a:bodyPr>
          <a:lstStyle/>
          <a:p>
            <a:r>
              <a:rPr lang="en-GB" sz="2800" b="1" dirty="0">
                <a:solidFill>
                  <a:srgbClr val="FFFF00"/>
                </a:solidFill>
              </a:rPr>
              <a:t>“but always strive to do what is good for each other and </a:t>
            </a:r>
            <a:r>
              <a:rPr lang="en-GB" sz="2800" b="1" u="sng" dirty="0">
                <a:solidFill>
                  <a:srgbClr val="FFFF00"/>
                </a:solidFill>
              </a:rPr>
              <a:t>for everyone else</a:t>
            </a:r>
            <a:r>
              <a:rPr lang="en-GB" sz="2800" b="1" dirty="0">
                <a:solidFill>
                  <a:srgbClr val="FFFF00"/>
                </a:solidFill>
              </a:rPr>
              <a:t>.” 1 Thess. 5:15</a:t>
            </a:r>
          </a:p>
          <a:p>
            <a:endParaRPr lang="en-GB" sz="2800" b="1" dirty="0">
              <a:solidFill>
                <a:srgbClr val="FFFF00"/>
              </a:solidFill>
            </a:endParaRPr>
          </a:p>
          <a:p>
            <a:r>
              <a:rPr lang="en-GB" sz="2800" b="1" dirty="0">
                <a:solidFill>
                  <a:schemeClr val="bg1"/>
                </a:solidFill>
              </a:rPr>
              <a:t>The attractiveness of local churches “comes from their willingness to love and serve people who are not part of their tribe.” </a:t>
            </a:r>
          </a:p>
          <a:p>
            <a:endParaRPr lang="en-GB" sz="2800" b="1" dirty="0">
              <a:solidFill>
                <a:schemeClr val="bg1"/>
              </a:solidFill>
            </a:endParaRPr>
          </a:p>
          <a:p>
            <a:r>
              <a:rPr lang="en-GB" sz="2800" b="1" dirty="0">
                <a:solidFill>
                  <a:schemeClr val="bg1"/>
                </a:solidFill>
              </a:rPr>
              <a:t>“When churches only help their own members, outsiders see through their self-centred agenda, but when they love unbelievers in the way that Jesus first loved them, outsiders find it very attractive.” Phil Moore</a:t>
            </a:r>
          </a:p>
          <a:p>
            <a:endParaRPr lang="en-GB" sz="2800" b="1" dirty="0">
              <a:solidFill>
                <a:schemeClr val="bg1"/>
              </a:solidFill>
            </a:endParaRPr>
          </a:p>
        </p:txBody>
      </p:sp>
    </p:spTree>
    <p:extLst>
      <p:ext uri="{BB962C8B-B14F-4D97-AF65-F5344CB8AC3E}">
        <p14:creationId xmlns:p14="http://schemas.microsoft.com/office/powerpoint/2010/main" val="963770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504FB3-4646-4D6A-BDAD-E086BA6D2F7B}"/>
              </a:ext>
            </a:extLst>
          </p:cNvPr>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15DF20D1-FCB9-494D-B243-D52A904F0C47}"/>
              </a:ext>
            </a:extLst>
          </p:cNvPr>
          <p:cNvSpPr txBox="1"/>
          <p:nvPr/>
        </p:nvSpPr>
        <p:spPr>
          <a:xfrm>
            <a:off x="949124" y="660286"/>
            <a:ext cx="10498238" cy="646331"/>
          </a:xfrm>
          <a:prstGeom prst="rect">
            <a:avLst/>
          </a:prstGeom>
          <a:noFill/>
        </p:spPr>
        <p:txBody>
          <a:bodyPr wrap="square" rtlCol="0">
            <a:spAutoFit/>
          </a:bodyPr>
          <a:lstStyle/>
          <a:p>
            <a:pPr algn="ctr"/>
            <a:r>
              <a:rPr lang="en-GB" sz="3600" dirty="0">
                <a:solidFill>
                  <a:schemeClr val="bg1"/>
                </a:solidFill>
              </a:rPr>
              <a:t>Tip 4.	Be Joyful &amp; Grateful Towards God</a:t>
            </a:r>
          </a:p>
        </p:txBody>
      </p:sp>
      <p:sp>
        <p:nvSpPr>
          <p:cNvPr id="7" name="TextBox 6">
            <a:extLst>
              <a:ext uri="{FF2B5EF4-FFF2-40B4-BE49-F238E27FC236}">
                <a16:creationId xmlns:a16="http://schemas.microsoft.com/office/drawing/2014/main" id="{30647EC8-F74F-4383-852A-8F480B4A008A}"/>
              </a:ext>
            </a:extLst>
          </p:cNvPr>
          <p:cNvSpPr txBox="1"/>
          <p:nvPr/>
        </p:nvSpPr>
        <p:spPr>
          <a:xfrm>
            <a:off x="949124" y="1604597"/>
            <a:ext cx="10035250" cy="4832092"/>
          </a:xfrm>
          <a:prstGeom prst="rect">
            <a:avLst/>
          </a:prstGeom>
          <a:noFill/>
        </p:spPr>
        <p:txBody>
          <a:bodyPr wrap="square" rtlCol="0">
            <a:spAutoFit/>
          </a:bodyPr>
          <a:lstStyle/>
          <a:p>
            <a:r>
              <a:rPr lang="en-GB" sz="2800" b="1" dirty="0">
                <a:solidFill>
                  <a:srgbClr val="FFFF00"/>
                </a:solidFill>
              </a:rPr>
              <a:t>“Rejoice always, pray continually, give thanks in all circumstances; for this is God’s will for you in Christ Jesus.” 1 Thess. 5:16-18</a:t>
            </a:r>
          </a:p>
          <a:p>
            <a:endParaRPr lang="en-GB" sz="2800" b="1" dirty="0">
              <a:solidFill>
                <a:srgbClr val="FFFF00"/>
              </a:solidFill>
            </a:endParaRPr>
          </a:p>
          <a:p>
            <a:pPr algn="ctr"/>
            <a:r>
              <a:rPr lang="en-GB" sz="2800" b="1" dirty="0">
                <a:solidFill>
                  <a:schemeClr val="bg1"/>
                </a:solidFill>
              </a:rPr>
              <a:t>Possible OR Impossible?</a:t>
            </a:r>
          </a:p>
          <a:p>
            <a:r>
              <a:rPr lang="en-GB" sz="2800" b="1" dirty="0">
                <a:solidFill>
                  <a:srgbClr val="FFFF00"/>
                </a:solidFill>
              </a:rPr>
              <a:t>“Rejoice in the Lord always. I will say it again: Rejoice!” Phil. 4:4 </a:t>
            </a:r>
            <a:endParaRPr lang="en-GB" sz="2800" b="1" dirty="0">
              <a:solidFill>
                <a:schemeClr val="bg1"/>
              </a:solidFill>
            </a:endParaRPr>
          </a:p>
          <a:p>
            <a:endParaRPr lang="en-GB" sz="2800" b="1" dirty="0">
              <a:solidFill>
                <a:schemeClr val="bg1"/>
              </a:solidFill>
            </a:endParaRPr>
          </a:p>
          <a:p>
            <a:r>
              <a:rPr lang="en-GB" sz="2800" b="1" dirty="0">
                <a:solidFill>
                  <a:srgbClr val="FFFF00"/>
                </a:solidFill>
              </a:rPr>
              <a:t>Pray ‘without ceasing’ </a:t>
            </a:r>
            <a:r>
              <a:rPr lang="en-GB" sz="2800" b="1" dirty="0">
                <a:solidFill>
                  <a:schemeClr val="bg1"/>
                </a:solidFill>
              </a:rPr>
              <a:t>– ‘</a:t>
            </a:r>
            <a:r>
              <a:rPr lang="en-GB" sz="2800" b="1" dirty="0" err="1">
                <a:solidFill>
                  <a:schemeClr val="bg1"/>
                </a:solidFill>
              </a:rPr>
              <a:t>adialeiptos</a:t>
            </a:r>
            <a:r>
              <a:rPr lang="en-GB" sz="2800" b="1" dirty="0">
                <a:solidFill>
                  <a:schemeClr val="bg1"/>
                </a:solidFill>
              </a:rPr>
              <a:t>’ does not mean non-stop but actually means constantly recurring. We can punctuate our moments with intervals of recurring prayer. </a:t>
            </a:r>
          </a:p>
          <a:p>
            <a:endParaRPr lang="en-GB" sz="2800" b="1" dirty="0">
              <a:solidFill>
                <a:schemeClr val="bg1"/>
              </a:solidFill>
            </a:endParaRPr>
          </a:p>
          <a:p>
            <a:r>
              <a:rPr lang="en-GB" sz="2800" b="1" dirty="0">
                <a:solidFill>
                  <a:schemeClr val="bg1"/>
                </a:solidFill>
              </a:rPr>
              <a:t>‘IN’ ALL circumstances </a:t>
            </a:r>
            <a:r>
              <a:rPr lang="en-GB" sz="2800" b="1" dirty="0">
                <a:solidFill>
                  <a:srgbClr val="FFFF00"/>
                </a:solidFill>
              </a:rPr>
              <a:t>NOT</a:t>
            </a:r>
            <a:r>
              <a:rPr lang="en-GB" sz="2800" b="1" dirty="0">
                <a:solidFill>
                  <a:schemeClr val="bg1"/>
                </a:solidFill>
              </a:rPr>
              <a:t> ‘FOR’ ALL circumstances.</a:t>
            </a:r>
          </a:p>
        </p:txBody>
      </p:sp>
    </p:spTree>
    <p:extLst>
      <p:ext uri="{BB962C8B-B14F-4D97-AF65-F5344CB8AC3E}">
        <p14:creationId xmlns:p14="http://schemas.microsoft.com/office/powerpoint/2010/main" val="2849229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504FB3-4646-4D6A-BDAD-E086BA6D2F7B}"/>
              </a:ext>
            </a:extLst>
          </p:cNvPr>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15DF20D1-FCB9-494D-B243-D52A904F0C47}"/>
              </a:ext>
            </a:extLst>
          </p:cNvPr>
          <p:cNvSpPr txBox="1"/>
          <p:nvPr/>
        </p:nvSpPr>
        <p:spPr>
          <a:xfrm>
            <a:off x="949124" y="660286"/>
            <a:ext cx="10498238" cy="646331"/>
          </a:xfrm>
          <a:prstGeom prst="rect">
            <a:avLst/>
          </a:prstGeom>
          <a:noFill/>
        </p:spPr>
        <p:txBody>
          <a:bodyPr wrap="square" rtlCol="0">
            <a:spAutoFit/>
          </a:bodyPr>
          <a:lstStyle/>
          <a:p>
            <a:pPr algn="ctr"/>
            <a:r>
              <a:rPr lang="en-GB" sz="3600" dirty="0">
                <a:solidFill>
                  <a:schemeClr val="bg1"/>
                </a:solidFill>
              </a:rPr>
              <a:t>Tip 5.	Move in the Power of the Holy Spirit</a:t>
            </a:r>
          </a:p>
        </p:txBody>
      </p:sp>
      <p:sp>
        <p:nvSpPr>
          <p:cNvPr id="7" name="TextBox 6">
            <a:extLst>
              <a:ext uri="{FF2B5EF4-FFF2-40B4-BE49-F238E27FC236}">
                <a16:creationId xmlns:a16="http://schemas.microsoft.com/office/drawing/2014/main" id="{30647EC8-F74F-4383-852A-8F480B4A008A}"/>
              </a:ext>
            </a:extLst>
          </p:cNvPr>
          <p:cNvSpPr txBox="1"/>
          <p:nvPr/>
        </p:nvSpPr>
        <p:spPr>
          <a:xfrm>
            <a:off x="949124" y="1604597"/>
            <a:ext cx="10035250" cy="4832092"/>
          </a:xfrm>
          <a:prstGeom prst="rect">
            <a:avLst/>
          </a:prstGeom>
          <a:noFill/>
        </p:spPr>
        <p:txBody>
          <a:bodyPr wrap="square" rtlCol="0">
            <a:spAutoFit/>
          </a:bodyPr>
          <a:lstStyle/>
          <a:p>
            <a:r>
              <a:rPr lang="en-GB" sz="2800" b="1" dirty="0">
                <a:solidFill>
                  <a:srgbClr val="FFFF00"/>
                </a:solidFill>
              </a:rPr>
              <a:t>“Do not quench </a:t>
            </a:r>
            <a:r>
              <a:rPr lang="en-GB" sz="2800" b="1" dirty="0">
                <a:solidFill>
                  <a:schemeClr val="bg1"/>
                </a:solidFill>
              </a:rPr>
              <a:t>(extinguish the fire of) </a:t>
            </a:r>
            <a:r>
              <a:rPr lang="en-GB" sz="2800" b="1" dirty="0">
                <a:solidFill>
                  <a:srgbClr val="FFFF00"/>
                </a:solidFill>
              </a:rPr>
              <a:t>the Spirit. Do not treat prophecies with contempt </a:t>
            </a:r>
            <a:r>
              <a:rPr lang="en-GB" sz="2800" b="1" dirty="0">
                <a:solidFill>
                  <a:schemeClr val="bg1"/>
                </a:solidFill>
              </a:rPr>
              <a:t>(disregarding what should be considered) </a:t>
            </a:r>
            <a:r>
              <a:rPr lang="en-GB" sz="2800" b="1" dirty="0">
                <a:solidFill>
                  <a:srgbClr val="FFFF00"/>
                </a:solidFill>
              </a:rPr>
              <a:t>but test them all; hold on to what is good, reject every kind of evil.” 1 Thess. 5:19-22 </a:t>
            </a:r>
          </a:p>
          <a:p>
            <a:endParaRPr lang="en-GB" sz="2800" b="1" dirty="0">
              <a:solidFill>
                <a:srgbClr val="FFFF00"/>
              </a:solidFill>
            </a:endParaRPr>
          </a:p>
          <a:p>
            <a:pPr algn="ctr"/>
            <a:r>
              <a:rPr lang="en-GB" sz="2800" b="1" dirty="0">
                <a:solidFill>
                  <a:srgbClr val="FFFF00"/>
                </a:solidFill>
              </a:rPr>
              <a:t>How Do We Fuel the Fire of the Holy Spirit in us?</a:t>
            </a:r>
          </a:p>
          <a:p>
            <a:r>
              <a:rPr lang="en-GB" sz="2800" b="1" dirty="0">
                <a:solidFill>
                  <a:schemeClr val="bg1"/>
                </a:solidFill>
              </a:rPr>
              <a:t>Ask Jesus to fill you with his Holy Spirit. Encounter God in his Word. Pray. Journey with other believers. Praise &amp; Worship.</a:t>
            </a:r>
          </a:p>
          <a:p>
            <a:endParaRPr lang="en-GB" sz="2800" b="1" dirty="0">
              <a:solidFill>
                <a:schemeClr val="bg1"/>
              </a:solidFill>
            </a:endParaRPr>
          </a:p>
          <a:p>
            <a:r>
              <a:rPr lang="en-GB" sz="2800" b="1" dirty="0">
                <a:solidFill>
                  <a:schemeClr val="bg1"/>
                </a:solidFill>
              </a:rPr>
              <a:t>Prophecy – Is it consistent with the teaching of Scripture? </a:t>
            </a:r>
          </a:p>
          <a:p>
            <a:r>
              <a:rPr lang="en-GB" sz="2800" b="1" dirty="0">
                <a:solidFill>
                  <a:schemeClr val="bg1"/>
                </a:solidFill>
              </a:rPr>
              <a:t>It is meant to be for “strengthening, encouragement &amp; comfort.”</a:t>
            </a:r>
          </a:p>
        </p:txBody>
      </p:sp>
    </p:spTree>
    <p:extLst>
      <p:ext uri="{BB962C8B-B14F-4D97-AF65-F5344CB8AC3E}">
        <p14:creationId xmlns:p14="http://schemas.microsoft.com/office/powerpoint/2010/main" val="769250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1807</TotalTime>
  <Words>585</Words>
  <Application>Microsoft Macintosh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A.McDonald</dc:creator>
  <cp:lastModifiedBy>Microsoft Office User</cp:lastModifiedBy>
  <cp:revision>54</cp:revision>
  <cp:lastPrinted>2020-05-26T12:46:24Z</cp:lastPrinted>
  <dcterms:created xsi:type="dcterms:W3CDTF">2020-05-13T09:22:48Z</dcterms:created>
  <dcterms:modified xsi:type="dcterms:W3CDTF">2020-06-28T09:04:21Z</dcterms:modified>
</cp:coreProperties>
</file>