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2" r:id="rId4"/>
    <p:sldId id="263" r:id="rId5"/>
    <p:sldId id="278" r:id="rId6"/>
    <p:sldId id="265" r:id="rId7"/>
    <p:sldId id="270" r:id="rId8"/>
    <p:sldId id="266" r:id="rId9"/>
    <p:sldId id="271" r:id="rId10"/>
    <p:sldId id="272" r:id="rId11"/>
    <p:sldId id="267" r:id="rId12"/>
    <p:sldId id="274" r:id="rId13"/>
    <p:sldId id="269" r:id="rId14"/>
    <p:sldId id="275" r:id="rId15"/>
    <p:sldId id="276" r:id="rId16"/>
    <p:sldId id="277" r:id="rId17"/>
    <p:sldId id="268" r:id="rId18"/>
    <p:sldId id="273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DB854C-1390-504C-A19E-629F07192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13D50-E7BF-514E-81D9-0A6D2F3EC2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980A1-5AD4-C546-82FF-D5B4CD14699A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B25E6-75AE-B44F-83D2-430781F970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D412D-A0CD-4F49-959D-B9FE1D603A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3D43-429C-884D-A706-D6DBE3B6D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4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CC84-DF7B-BE40-82F5-D2B91CC41A90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3471-CD4C-9346-A46C-E8D1D11B8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7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8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0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2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28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29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42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81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37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7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2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7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4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9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8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7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74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3471-CD4C-9346-A46C-E8D1D11B80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0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ABBD-B29B-F64E-A784-5EC7EE502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2019-172E-0741-B8C7-809037BF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E4128-98E0-E045-BA0F-5ABF3342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1355-E1BA-CB44-BA61-F7651428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C218-A1FC-C94F-B764-5A643E59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1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712A-5A9B-CB43-8819-97F5C915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4EBB7-94DA-5D46-9916-CCE2E720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2E1E-D57F-054C-90A5-31659933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EE40A-E583-B14A-B7D2-0DEED887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C73E-E597-3A47-A9A0-A08318F6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1A812-ADFF-2340-AB00-AA40E3514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347E3-E4B9-5042-9B2D-F81CD1E7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ED-1A41-A54B-9226-B55C7020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ECB06-8F67-DF46-97C9-B4DC875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A428-AD5D-F449-B95A-F73F3C69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0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A950-BE8F-E14B-A66A-DAC3C21A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DAFB-B814-CA43-8CE3-96CA05E4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F96B9-8055-EC43-920F-22DDBBFB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4764C-E689-3646-BBED-72972C2A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B26CB-980D-C54B-BF07-4D85BED7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8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3829-17AD-5F4D-9C70-D3F6E125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8F5E-DA50-A842-BA6C-D72EBAFA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D228-3348-CA48-9F5C-944EE005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92D0-5003-9048-8001-E05B888F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7B5E-16DB-174A-A4A2-980BA269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0B17-079F-C148-8039-A8AE15B2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F940-6D06-4E4A-A865-2AB8E0B7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63CA6-D42F-E145-96A7-2E7640076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79E51-BB64-094C-BE3F-C8242844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F1DBB-4EC6-3840-9D2F-BD355E92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0E431-BE8F-5749-8597-B0D3307D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0592-E8D2-244D-A44F-3574F64F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EE5E5-30A9-7E4D-BEAC-C45E50CC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46963-098E-4243-B5B0-48245654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1E34D-9793-F04E-86E7-B4D0E1B21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001A-D027-8342-A463-BDC897753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EECF4-A056-5C48-80DC-80D4608D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79E35-D5EC-BC45-AFAB-94F247E2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4C047-8A41-824A-AFA7-4BA30C4E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D52C-748A-2A41-9005-C4474D0A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F587C-5C18-1941-AC4E-6494B766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4B0F8-310C-FF43-894A-1BB2CA85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E4F5E-E994-CE47-8A91-4E86F6E2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EFFFF-856F-2E44-9DAB-753DE0D8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40241-CE1F-7F4D-B3E2-B849D942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E512A-24BB-B14F-92E5-E0C06181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2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9070-DBCD-7C40-84C5-387C269F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A8B5-411A-724D-927C-48B41BE7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DC42-B55A-B948-9860-CA365EC21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48847-3C26-9943-B7D7-E49EBD5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80F6-50E3-7A48-8A2A-95B6CAD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D3C2F-3597-774A-B66F-B8AA65EC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E2B8-FD64-2046-A017-D637A18C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C5B4B-5969-7147-9827-1AA9BCF86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DEDC-3539-044B-84AF-02D51769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3E448-CBF8-654A-BCC5-509DDE56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4EC2-64D2-F744-8849-6D0DCA67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B103F-49C6-024A-9E48-9BFD59DD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8835-CDDB-9F40-A9E3-943CDAE2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1554-8ECB-6F4C-B8C1-F8042BD2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1B640-0222-914F-AB16-7AA91A9C1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9120-23ED-A649-9432-54B41FB29B95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849D-58B4-CB42-9C78-4B1697E7F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8286-2524-474D-98CC-66A42DF7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AD1B96-D3EB-2A46-BA98-430DAB68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0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ON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SUNDAYS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24 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 let us consider how to stir up one another to love and good works, </a:t>
            </a:r>
            <a:r>
              <a:rPr lang="en-GB" sz="32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25 </a:t>
            </a:r>
            <a:r>
              <a:rPr lang="en-GB" sz="32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neglecting to meet together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as is the habit of some, but encouraging one another, and all the more as you see the Day drawing near.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Hebrews 4:24-25</a:t>
            </a:r>
          </a:p>
        </p:txBody>
      </p:sp>
    </p:spTree>
    <p:extLst>
      <p:ext uri="{BB962C8B-B14F-4D97-AF65-F5344CB8AC3E}">
        <p14:creationId xmlns:p14="http://schemas.microsoft.com/office/powerpoint/2010/main" val="131285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GATHER TO JESUS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GATHER ON SUNDAYS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IN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LIFE GROUPS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91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IN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LIFE GROUPS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41 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those who received his word were baptized, and there were added that day about three thousand souls. </a:t>
            </a:r>
            <a:r>
              <a:rPr lang="en-GB" sz="32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42 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 they devoted themselves to … attending the temple together and breaking bread </a:t>
            </a:r>
            <a:r>
              <a:rPr lang="en-GB" sz="32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their homes 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…the Lord added to their number day by day those who were being saved.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Acts 2:41-47</a:t>
            </a:r>
          </a:p>
        </p:txBody>
      </p:sp>
    </p:spTree>
    <p:extLst>
      <p:ext uri="{BB962C8B-B14F-4D97-AF65-F5344CB8AC3E}">
        <p14:creationId xmlns:p14="http://schemas.microsoft.com/office/powerpoint/2010/main" val="410281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GATHER TO JESUS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GATHER ON SUNDAYS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GATHER IN LIFE GROUPS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GATHER FOR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PRAYER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593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League Spartan" pitchFamily="2" charset="77"/>
              </a:rPr>
              <a:t>GATHER FOR </a:t>
            </a:r>
            <a:r>
              <a:rPr lang="en-GB" dirty="0">
                <a:solidFill>
                  <a:srgbClr val="FFFF00"/>
                </a:solidFill>
                <a:latin typeface="League Spartan" pitchFamily="2" charset="77"/>
              </a:rPr>
              <a:t>PRAYER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7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8 </a:t>
            </a:r>
            <a:r>
              <a:rPr lang="en-GB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don’t want you to be unaware, brothers and sisters, of our affliction that took place in Asia. We were completely overwhelmed — beyond our strength—so that we even despaired of life itself. </a:t>
            </a:r>
            <a:r>
              <a:rPr lang="en-GB" sz="27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9 </a:t>
            </a:r>
            <a:r>
              <a:rPr lang="en-GB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Indeed, we felt that we had received the sentence of death, so that we would not trust in ourselves but in God who raises the dead. </a:t>
            </a:r>
            <a:r>
              <a:rPr lang="en-GB" sz="27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10 </a:t>
            </a:r>
            <a:r>
              <a:rPr lang="en-GB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has delivered us from such a terrible death, and he will deliver us. We have put our hope in him that he will deliver us again </a:t>
            </a:r>
            <a:r>
              <a:rPr lang="en-GB" sz="27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11 </a:t>
            </a:r>
            <a:r>
              <a:rPr lang="en-GB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you join in helping us by your prayers. Then many will give thanks on our</a:t>
            </a:r>
            <a:r>
              <a:rPr lang="en-GB" sz="27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behalf for the gift that came to us </a:t>
            </a:r>
            <a:r>
              <a:rPr lang="en-GB" sz="27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prayers of many</a:t>
            </a:r>
            <a:r>
              <a:rPr lang="en-GB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Corinthians 1v8-11</a:t>
            </a:r>
          </a:p>
        </p:txBody>
      </p:sp>
    </p:spTree>
    <p:extLst>
      <p:ext uri="{BB962C8B-B14F-4D97-AF65-F5344CB8AC3E}">
        <p14:creationId xmlns:p14="http://schemas.microsoft.com/office/powerpoint/2010/main" val="25226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333632"/>
            <a:ext cx="11355860" cy="62154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FOR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PRAYER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Spurgeon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“Someone said that 2000 or 3000 had no more power in prayer than 2 or 3. I think that is a grave mistake in many ways. Have you never noticed that when many together praying, warmth of desire and glow of earnestness are greatly increased.” </a:t>
            </a:r>
          </a:p>
          <a:p>
            <a:pPr marL="0" indent="0">
              <a:lnSpc>
                <a:spcPct val="100000"/>
              </a:lnSpc>
              <a:buNone/>
            </a:pPr>
            <a:endParaRPr lang="en-GB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Spurgeon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“Whether we like it or not, asking is the rule of the Kingdom. If you may have anything by asking in His name, and nothing without asking, I beg you to see how absolutely vital prayer is” </a:t>
            </a:r>
          </a:p>
        </p:txBody>
      </p:sp>
    </p:spTree>
    <p:extLst>
      <p:ext uri="{BB962C8B-B14F-4D97-AF65-F5344CB8AC3E}">
        <p14:creationId xmlns:p14="http://schemas.microsoft.com/office/powerpoint/2010/main" val="338319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333632"/>
            <a:ext cx="11355860" cy="62154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FOR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PRAYER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Carson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“The easiest thing about prayer is giving up, like the little boy who rings the doorbell, then runs away!”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Andrew Murray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“Let Christians awake and hear the message your prayer can obtain what otherwise will be withheld, can accomplish what otherwise remains undone…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Jonathan Edwards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“That which God makes the abundant subject of his promises, God’s people should make the abundant subject of their prayers. </a:t>
            </a:r>
            <a:endParaRPr lang="en-GB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TO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JESUS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ON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 SUNDAYS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IN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LIFE GROUPS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FOR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PRAYER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124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66AC3-6079-8B48-88DB-7BC62EBB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9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66AC3-6079-8B48-88DB-7BC62EBB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F1AF4-4A24-764C-B1EA-E6F6AD80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C3257-BABA-9240-AFA5-1756410BD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66AC3-6079-8B48-88DB-7BC62EBB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TO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JESUS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475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TO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JESUS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As a prisoner for the Lord, then, I urge you to live a life worthy of the calling you have received. </a:t>
            </a:r>
            <a:r>
              <a:rPr lang="en-GB" sz="32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2 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completely humble and gentle; be patient, bearing with one another in love. </a:t>
            </a:r>
            <a:r>
              <a:rPr lang="en-GB" sz="32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3 </a:t>
            </a:r>
            <a:r>
              <a:rPr lang="en-GB" sz="32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every effort to keep the unity of the Spirit </a:t>
            </a:r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bond of peace.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Ephesians 4:1-3 NIV</a:t>
            </a:r>
            <a:endParaRPr lang="en-GB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198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TO 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JESUS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ON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 SUNDAYS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174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49003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solidFill>
                  <a:schemeClr val="bg1"/>
                </a:solidFill>
                <a:latin typeface="League Spartan" pitchFamily="2" charset="77"/>
              </a:rPr>
              <a:t>GATHER ON </a:t>
            </a:r>
            <a:r>
              <a:rPr lang="en-GB" sz="3600" dirty="0">
                <a:solidFill>
                  <a:srgbClr val="FFFF00"/>
                </a:solidFill>
                <a:latin typeface="League Spartan" pitchFamily="2" charset="77"/>
              </a:rPr>
              <a:t>SUNDAYS</a:t>
            </a:r>
            <a:endParaRPr lang="en-GB" sz="4000" dirty="0">
              <a:solidFill>
                <a:srgbClr val="FFFF00"/>
              </a:solidFill>
              <a:latin typeface="League Spartan" pitchFamily="2" charset="77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3000" baseline="30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r>
              <a:rPr lang="en-GB" sz="3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Now </a:t>
            </a:r>
            <a:r>
              <a:rPr lang="en-GB" sz="3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the body of Christ </a:t>
            </a:r>
            <a:r>
              <a:rPr lang="en-GB" sz="3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individually members of it.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GB" sz="19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Cor 12:27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120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0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18 </a:t>
            </a:r>
            <a:r>
              <a:rPr lang="en-GB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For, in the first place, when you </a:t>
            </a:r>
            <a:r>
              <a:rPr lang="en-GB" sz="3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together as a church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Cor 11:18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00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lang="en-GB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If, therefore, </a:t>
            </a:r>
            <a:r>
              <a:rPr lang="en-GB" sz="3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whole church comes together </a:t>
            </a:r>
            <a:r>
              <a:rPr lang="en-GB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Cor 14:23</a:t>
            </a:r>
          </a:p>
        </p:txBody>
      </p:sp>
    </p:spTree>
    <p:extLst>
      <p:ext uri="{BB962C8B-B14F-4D97-AF65-F5344CB8AC3E}">
        <p14:creationId xmlns:p14="http://schemas.microsoft.com/office/powerpoint/2010/main" val="90509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267</Words>
  <Application>Microsoft Macintosh PowerPoint</Application>
  <PresentationFormat>Widescreen</PresentationFormat>
  <Paragraphs>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League Spartan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cp:lastPrinted>2019-05-31T09:10:53Z</cp:lastPrinted>
  <dcterms:created xsi:type="dcterms:W3CDTF">2019-04-24T15:02:47Z</dcterms:created>
  <dcterms:modified xsi:type="dcterms:W3CDTF">2019-06-02T07:06:39Z</dcterms:modified>
</cp:coreProperties>
</file>