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816"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9" name="Shape 109"/>
          <p:cNvSpPr>
            <a:spLocks noGrp="1" noRot="1" noChangeAspect="1"/>
          </p:cNvSpPr>
          <p:nvPr>
            <p:ph type="sldImg"/>
          </p:nvPr>
        </p:nvSpPr>
        <p:spPr>
          <a:xfrm>
            <a:off x="1143000" y="685800"/>
            <a:ext cx="4572000" cy="3429000"/>
          </a:xfrm>
          <a:prstGeom prst="rect">
            <a:avLst/>
          </a:prstGeom>
        </p:spPr>
        <p:txBody>
          <a:bodyPr/>
          <a:lstStyle/>
          <a:p>
            <a:endParaRPr/>
          </a:p>
        </p:txBody>
      </p:sp>
      <p:sp>
        <p:nvSpPr>
          <p:cNvPr id="110" name="Shape 110"/>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Calibri"/>
      </a:defRPr>
    </a:lvl1pPr>
    <a:lvl2pPr indent="228600" latinLnBrk="0">
      <a:defRPr sz="1200">
        <a:latin typeface="+mj-lt"/>
        <a:ea typeface="+mj-ea"/>
        <a:cs typeface="+mj-cs"/>
        <a:sym typeface="Calibri"/>
      </a:defRPr>
    </a:lvl2pPr>
    <a:lvl3pPr indent="457200" latinLnBrk="0">
      <a:defRPr sz="1200">
        <a:latin typeface="+mj-lt"/>
        <a:ea typeface="+mj-ea"/>
        <a:cs typeface="+mj-cs"/>
        <a:sym typeface="Calibri"/>
      </a:defRPr>
    </a:lvl3pPr>
    <a:lvl4pPr indent="685800" latinLnBrk="0">
      <a:defRPr sz="1200">
        <a:latin typeface="+mj-lt"/>
        <a:ea typeface="+mj-ea"/>
        <a:cs typeface="+mj-cs"/>
        <a:sym typeface="Calibri"/>
      </a:defRPr>
    </a:lvl4pPr>
    <a:lvl5pPr indent="914400" latinLnBrk="0">
      <a:defRPr sz="1200">
        <a:latin typeface="+mj-lt"/>
        <a:ea typeface="+mj-ea"/>
        <a:cs typeface="+mj-cs"/>
        <a:sym typeface="Calibri"/>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524000" y="1122362"/>
            <a:ext cx="91440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Title and Vertical Text">
    <p:spTree>
      <p:nvGrpSpPr>
        <p:cNvPr id="1" name=""/>
        <p:cNvGrpSpPr/>
        <p:nvPr/>
      </p:nvGrpSpPr>
      <p:grpSpPr>
        <a:xfrm>
          <a:off x="0" y="0"/>
          <a:ext cx="0" cy="0"/>
          <a:chOff x="0" y="0"/>
          <a:chExt cx="0" cy="0"/>
        </a:xfrm>
      </p:grpSpPr>
      <p:sp>
        <p:nvSpPr>
          <p:cNvPr id="92" name="Title Text"/>
          <p:cNvSpPr txBox="1">
            <a:spLocks noGrp="1"/>
          </p:cNvSpPr>
          <p:nvPr>
            <p:ph type="title"/>
          </p:nvPr>
        </p:nvSpPr>
        <p:spPr>
          <a:prstGeom prst="rect">
            <a:avLst/>
          </a:prstGeom>
        </p:spPr>
        <p:txBody>
          <a:bodyPr/>
          <a:lstStyle/>
          <a:p>
            <a:r>
              <a:t>Title Text</a:t>
            </a:r>
          </a:p>
        </p:txBody>
      </p:sp>
      <p:sp>
        <p:nvSpPr>
          <p:cNvPr id="9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9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Vertical Title and Text">
    <p:spTree>
      <p:nvGrpSpPr>
        <p:cNvPr id="1" name=""/>
        <p:cNvGrpSpPr/>
        <p:nvPr/>
      </p:nvGrpSpPr>
      <p:grpSpPr>
        <a:xfrm>
          <a:off x="0" y="0"/>
          <a:ext cx="0" cy="0"/>
          <a:chOff x="0" y="0"/>
          <a:chExt cx="0" cy="0"/>
        </a:xfrm>
      </p:grpSpPr>
      <p:sp>
        <p:nvSpPr>
          <p:cNvPr id="101" name="Title Text"/>
          <p:cNvSpPr txBox="1">
            <a:spLocks noGrp="1"/>
          </p:cNvSpPr>
          <p:nvPr>
            <p:ph type="title"/>
          </p:nvPr>
        </p:nvSpPr>
        <p:spPr>
          <a:xfrm>
            <a:off x="8724900" y="365125"/>
            <a:ext cx="2628900" cy="5811838"/>
          </a:xfrm>
          <a:prstGeom prst="rect">
            <a:avLst/>
          </a:prstGeom>
        </p:spPr>
        <p:txBody>
          <a:bodyPr/>
          <a:lstStyle/>
          <a:p>
            <a:r>
              <a:t>Title Text</a:t>
            </a:r>
          </a:p>
        </p:txBody>
      </p:sp>
      <p:sp>
        <p:nvSpPr>
          <p:cNvPr id="102" name="Body Level One…"/>
          <p:cNvSpPr txBox="1">
            <a:spLocks noGrp="1"/>
          </p:cNvSpPr>
          <p:nvPr>
            <p:ph type="body" idx="1"/>
          </p:nvPr>
        </p:nvSpPr>
        <p:spPr>
          <a:xfrm>
            <a:off x="838200" y="365125"/>
            <a:ext cx="7734300" cy="58118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0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13"/>
          </p:nvPr>
        </p:nvSpPr>
        <p:spPr>
          <a:xfrm>
            <a:off x="6172200" y="1681163"/>
            <a:ext cx="5183188" cy="823913"/>
          </a:xfrm>
          <a:prstGeom prst="rect">
            <a:avLst/>
          </a:prstGeom>
        </p:spPr>
        <p:txBody>
          <a:bodyPr anchor="b"/>
          <a:lstStyle/>
          <a:p>
            <a:pPr marL="0" indent="0">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13"/>
          </p:nvPr>
        </p:nvSpPr>
        <p:spPr>
          <a:xfrm>
            <a:off x="839787" y="2057400"/>
            <a:ext cx="3932239" cy="3811588"/>
          </a:xfrm>
          <a:prstGeom prst="rect">
            <a:avLst/>
          </a:prstGeom>
        </p:spPr>
        <p:txBody>
          <a:bodyPr/>
          <a:lstStyle/>
          <a:p>
            <a:pPr marL="0" indent="0">
              <a:buSzTx/>
              <a:buFontTx/>
              <a:buNone/>
              <a:defRPr sz="16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13"/>
          </p:nvPr>
        </p:nvSpPr>
        <p:spPr>
          <a:xfrm>
            <a:off x="5183187" y="987425"/>
            <a:ext cx="6172201" cy="4873625"/>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89818" y="6404292"/>
            <a:ext cx="263983" cy="26924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 name="Picture 2" descr="Picture 2"/>
          <p:cNvPicPr>
            <a:picLocks noChangeAspect="1"/>
          </p:cNvPicPr>
          <p:nvPr/>
        </p:nvPicPr>
        <p:blipFill>
          <a:blip r:embed="rId2">
            <a:extLst/>
          </a:blip>
          <a:stretch>
            <a:fillRect/>
          </a:stretch>
        </p:blipFill>
        <p:spPr>
          <a:xfrm>
            <a:off x="0" y="0"/>
            <a:ext cx="12192000" cy="6858000"/>
          </a:xfrm>
          <a:prstGeom prst="rect">
            <a:avLst/>
          </a:prstGeom>
          <a:ln w="12700">
            <a:miter lim="400000"/>
          </a:ln>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Content Placeholder 2"/>
          <p:cNvSpPr txBox="1">
            <a:spLocks noGrp="1"/>
          </p:cNvSpPr>
          <p:nvPr>
            <p:ph type="body" idx="1"/>
          </p:nvPr>
        </p:nvSpPr>
        <p:spPr>
          <a:xfrm>
            <a:off x="838200" y="526911"/>
            <a:ext cx="10515600" cy="4351338"/>
          </a:xfrm>
          <a:prstGeom prst="rect">
            <a:avLst/>
          </a:prstGeom>
        </p:spPr>
        <p:txBody>
          <a:bodyPr/>
          <a:lstStyle/>
          <a:p>
            <a:pPr marL="0" indent="0" algn="ctr">
              <a:lnSpc>
                <a:spcPct val="150000"/>
              </a:lnSpc>
              <a:buSzTx/>
              <a:buNone/>
              <a:defRPr sz="4400" b="1">
                <a:solidFill>
                  <a:srgbClr val="FFFFFF"/>
                </a:solidFill>
                <a:latin typeface="Montserrat"/>
                <a:ea typeface="Montserrat"/>
                <a:cs typeface="Montserrat"/>
                <a:sym typeface="Montserrat"/>
              </a:defRPr>
            </a:pPr>
            <a:r>
              <a:rPr dirty="0">
                <a:latin typeface="Gotham" panose="02000504050000020004" pitchFamily="2" charset="0"/>
              </a:rPr>
              <a:t>We live contented as we:</a:t>
            </a:r>
          </a:p>
          <a:p>
            <a:pPr marL="441157" indent="-441157">
              <a:lnSpc>
                <a:spcPct val="150000"/>
              </a:lnSpc>
              <a:buFontTx/>
              <a:defRPr>
                <a:solidFill>
                  <a:srgbClr val="FFFFFF"/>
                </a:solidFill>
                <a:latin typeface="Gotham Book"/>
                <a:ea typeface="Gotham Book"/>
                <a:cs typeface="Gotham Book"/>
                <a:sym typeface="Gotham Book"/>
              </a:defRPr>
            </a:pPr>
            <a:r>
              <a:rPr dirty="0">
                <a:latin typeface="Gotham" panose="02000504050000020004" pitchFamily="2" charset="0"/>
              </a:rPr>
              <a:t>We live our lives in the light of our </a:t>
            </a:r>
            <a:r>
              <a:rPr dirty="0">
                <a:solidFill>
                  <a:schemeClr val="accent4"/>
                </a:solidFill>
                <a:latin typeface="Gotham" panose="02000504050000020004" pitchFamily="2" charset="0"/>
              </a:rPr>
              <a:t>new identity</a:t>
            </a:r>
            <a:r>
              <a:rPr dirty="0">
                <a:latin typeface="Gotham" panose="02000504050000020004" pitchFamily="2" charset="0"/>
              </a:rPr>
              <a:t>. </a:t>
            </a:r>
          </a:p>
          <a:p>
            <a:pPr marL="441157" indent="-441157">
              <a:lnSpc>
                <a:spcPct val="150000"/>
              </a:lnSpc>
              <a:buFontTx/>
              <a:defRPr>
                <a:solidFill>
                  <a:srgbClr val="FFFFFF"/>
                </a:solidFill>
                <a:latin typeface="Gotham Book"/>
                <a:ea typeface="Gotham Book"/>
                <a:cs typeface="Gotham Book"/>
                <a:sym typeface="Gotham Book"/>
              </a:defRPr>
            </a:pPr>
            <a:r>
              <a:rPr dirty="0">
                <a:latin typeface="Gotham" panose="02000504050000020004" pitchFamily="2" charset="0"/>
              </a:rPr>
              <a:t>We live our lives in light of </a:t>
            </a:r>
            <a:r>
              <a:rPr dirty="0">
                <a:solidFill>
                  <a:schemeClr val="accent4"/>
                </a:solidFill>
                <a:latin typeface="Gotham" panose="02000504050000020004" pitchFamily="2" charset="0"/>
              </a:rPr>
              <a:t>eternity</a:t>
            </a:r>
            <a:r>
              <a:rPr dirty="0">
                <a:latin typeface="Gotham" panose="02000504050000020004" pitchFamily="2" charset="0"/>
              </a:rPr>
              <a:t>. </a:t>
            </a:r>
          </a:p>
          <a:p>
            <a:pPr marL="441157" indent="-441157">
              <a:lnSpc>
                <a:spcPct val="150000"/>
              </a:lnSpc>
              <a:buFontTx/>
              <a:defRPr>
                <a:solidFill>
                  <a:srgbClr val="FFFFFF"/>
                </a:solidFill>
                <a:latin typeface="Gotham Book"/>
                <a:ea typeface="Gotham Book"/>
                <a:cs typeface="Gotham Book"/>
                <a:sym typeface="Gotham Book"/>
              </a:defRPr>
            </a:pPr>
            <a:r>
              <a:rPr dirty="0">
                <a:latin typeface="Gotham" panose="02000504050000020004" pitchFamily="2" charset="0"/>
              </a:rPr>
              <a:t>We fix our eyes on </a:t>
            </a:r>
            <a:r>
              <a:rPr dirty="0">
                <a:solidFill>
                  <a:schemeClr val="accent4"/>
                </a:solidFill>
                <a:latin typeface="Gotham" panose="02000504050000020004" pitchFamily="2" charset="0"/>
              </a:rPr>
              <a:t>Jesus</a:t>
            </a:r>
            <a:r>
              <a:rPr dirty="0">
                <a:latin typeface="Gotham" panose="02000504050000020004" pitchFamily="2" charset="0"/>
              </a:rPr>
              <a:t>. </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 name="TextBox 1"/>
          <p:cNvSpPr txBox="1"/>
          <p:nvPr/>
        </p:nvSpPr>
        <p:spPr>
          <a:xfrm>
            <a:off x="1836402" y="2272245"/>
            <a:ext cx="8519195" cy="13106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8000" b="1">
                <a:solidFill>
                  <a:srgbClr val="FFFFFF"/>
                </a:solidFill>
                <a:latin typeface="Gobold Thin"/>
                <a:ea typeface="Gobold Thin"/>
                <a:cs typeface="Gobold Thin"/>
                <a:sym typeface="Gobold Thin"/>
              </a:defRPr>
            </a:lvl1pPr>
          </a:lstStyle>
          <a:p>
            <a:r>
              <a:rPr dirty="0">
                <a:latin typeface="Gotham" panose="02000504050000020004" pitchFamily="2" charset="0"/>
              </a:rPr>
              <a:t>Contentment</a:t>
            </a:r>
          </a:p>
        </p:txBody>
      </p:sp>
      <p:sp>
        <p:nvSpPr>
          <p:cNvPr id="115" name="TextBox 6"/>
          <p:cNvSpPr txBox="1"/>
          <p:nvPr/>
        </p:nvSpPr>
        <p:spPr>
          <a:xfrm>
            <a:off x="2798164" y="3684608"/>
            <a:ext cx="6595673" cy="7010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4000">
                <a:solidFill>
                  <a:srgbClr val="FFFFFF"/>
                </a:solidFill>
                <a:latin typeface="Gobold Thin"/>
                <a:ea typeface="Gobold Thin"/>
                <a:cs typeface="Gobold Thin"/>
                <a:sym typeface="Gobold Thin"/>
              </a:defRPr>
            </a:lvl1pPr>
          </a:lstStyle>
          <a:p>
            <a:r>
              <a:rPr dirty="0">
                <a:latin typeface="Gotham" panose="02000504050000020004" pitchFamily="2" charset="0"/>
              </a:rPr>
              <a:t>1 Corinthians 7:17-24</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Content Placeholder 2"/>
          <p:cNvSpPr txBox="1">
            <a:spLocks noGrp="1"/>
          </p:cNvSpPr>
          <p:nvPr>
            <p:ph type="body" idx="1"/>
          </p:nvPr>
        </p:nvSpPr>
        <p:spPr>
          <a:xfrm>
            <a:off x="838200" y="526911"/>
            <a:ext cx="10515600" cy="4351338"/>
          </a:xfrm>
          <a:prstGeom prst="rect">
            <a:avLst/>
          </a:prstGeom>
        </p:spPr>
        <p:txBody>
          <a:bodyPr>
            <a:normAutofit lnSpcReduction="10000"/>
          </a:bodyPr>
          <a:lstStyle/>
          <a:p>
            <a:pPr marL="0" indent="0" algn="ctr" defTabSz="868680">
              <a:lnSpc>
                <a:spcPct val="150000"/>
              </a:lnSpc>
              <a:spcBef>
                <a:spcPts val="900"/>
              </a:spcBef>
              <a:buSzTx/>
              <a:buNone/>
              <a:defRPr sz="4180" b="1">
                <a:solidFill>
                  <a:srgbClr val="FFFFFF"/>
                </a:solidFill>
                <a:latin typeface="Montserrat"/>
                <a:ea typeface="Montserrat"/>
                <a:cs typeface="Montserrat"/>
                <a:sym typeface="Montserrat"/>
              </a:defRPr>
            </a:pPr>
            <a:r>
              <a:rPr dirty="0">
                <a:latin typeface="Gotham" panose="02000504050000020004" pitchFamily="2" charset="0"/>
              </a:rPr>
              <a:t>1 Corinthians 7:17-24</a:t>
            </a:r>
          </a:p>
          <a:p>
            <a:pPr marL="0" indent="0" defTabSz="868680">
              <a:lnSpc>
                <a:spcPct val="100000"/>
              </a:lnSpc>
              <a:spcBef>
                <a:spcPts val="900"/>
              </a:spcBef>
              <a:buSzTx/>
              <a:buNone/>
              <a:defRPr sz="2660" spc="95">
                <a:solidFill>
                  <a:srgbClr val="FFFFFF"/>
                </a:solidFill>
                <a:latin typeface="Gotham Book"/>
                <a:ea typeface="Gotham Book"/>
                <a:cs typeface="Gotham Book"/>
                <a:sym typeface="Gotham Book"/>
              </a:defRPr>
            </a:pPr>
            <a:r>
              <a:rPr dirty="0">
                <a:solidFill>
                  <a:schemeClr val="accent4"/>
                </a:solidFill>
                <a:latin typeface="Gotham" panose="02000504050000020004" pitchFamily="2" charset="0"/>
              </a:rPr>
              <a:t>Only</a:t>
            </a:r>
            <a:r>
              <a:rPr dirty="0">
                <a:latin typeface="Gotham" panose="02000504050000020004" pitchFamily="2" charset="0"/>
              </a:rPr>
              <a:t> </a:t>
            </a:r>
            <a:r>
              <a:rPr dirty="0">
                <a:solidFill>
                  <a:schemeClr val="accent4"/>
                </a:solidFill>
                <a:latin typeface="Gotham" panose="02000504050000020004" pitchFamily="2" charset="0"/>
              </a:rPr>
              <a:t>let each person lead the life that the Lord has assigned to him, and to which God has called him.</a:t>
            </a:r>
            <a:r>
              <a:rPr dirty="0">
                <a:latin typeface="Gotham" panose="02000504050000020004" pitchFamily="2" charset="0"/>
              </a:rPr>
              <a:t> This is my rule in all the churches. Was anyone at the time of his call already circumcised? Let him not seek to remove the marks of circumcision. Was anyone at the time of his call uncircumcised? Let him not seek circumcision. For neither circumcision counts for anything nor uncircumcision, but keeping the commandments of God.</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Content Placeholder 2"/>
          <p:cNvSpPr txBox="1">
            <a:spLocks noGrp="1"/>
          </p:cNvSpPr>
          <p:nvPr>
            <p:ph type="body" idx="1"/>
          </p:nvPr>
        </p:nvSpPr>
        <p:spPr>
          <a:xfrm>
            <a:off x="838200" y="526911"/>
            <a:ext cx="10515600" cy="4351338"/>
          </a:xfrm>
          <a:prstGeom prst="rect">
            <a:avLst/>
          </a:prstGeom>
        </p:spPr>
        <p:txBody>
          <a:bodyPr>
            <a:normAutofit fontScale="92500" lnSpcReduction="10000"/>
          </a:bodyPr>
          <a:lstStyle/>
          <a:p>
            <a:pPr marL="0" indent="0" algn="ctr" defTabSz="868680">
              <a:lnSpc>
                <a:spcPct val="150000"/>
              </a:lnSpc>
              <a:spcBef>
                <a:spcPts val="900"/>
              </a:spcBef>
              <a:buSzTx/>
              <a:buNone/>
              <a:defRPr sz="4180" b="1">
                <a:solidFill>
                  <a:srgbClr val="FFFFFF"/>
                </a:solidFill>
                <a:latin typeface="Montserrat"/>
                <a:ea typeface="Montserrat"/>
                <a:cs typeface="Montserrat"/>
                <a:sym typeface="Montserrat"/>
              </a:defRPr>
            </a:pPr>
            <a:r>
              <a:rPr dirty="0">
                <a:latin typeface="Gotham" panose="02000504050000020004" pitchFamily="2" charset="0"/>
              </a:rPr>
              <a:t>1 Corinthians 7:17-24</a:t>
            </a:r>
          </a:p>
          <a:p>
            <a:pPr marL="0" indent="0" defTabSz="868680">
              <a:lnSpc>
                <a:spcPct val="100000"/>
              </a:lnSpc>
              <a:spcBef>
                <a:spcPts val="900"/>
              </a:spcBef>
              <a:buSzTx/>
              <a:buNone/>
              <a:defRPr sz="2660" spc="95">
                <a:solidFill>
                  <a:srgbClr val="FFFFFF"/>
                </a:solidFill>
                <a:latin typeface="Gotham Book"/>
                <a:ea typeface="Gotham Book"/>
                <a:cs typeface="Gotham Book"/>
                <a:sym typeface="Gotham Book"/>
              </a:defRPr>
            </a:pPr>
            <a:r>
              <a:rPr dirty="0">
                <a:solidFill>
                  <a:schemeClr val="accent4"/>
                </a:solidFill>
                <a:latin typeface="Gotham" panose="02000504050000020004" pitchFamily="2" charset="0"/>
              </a:rPr>
              <a:t>Each one should remain in the condition in which he was called.</a:t>
            </a:r>
            <a:r>
              <a:rPr dirty="0">
                <a:latin typeface="Gotham" panose="02000504050000020004" pitchFamily="2" charset="0"/>
              </a:rPr>
              <a:t> Were you a slave when called? Do not be concerned about it. (But if you can gain your freedom, avail yourself of the opportunity.) For he who was called in the Lord as a slave is a freedman of the Lord. Likewise he who was free when called is a slave of Christ. You were bought with a price; do not become slaves of men. </a:t>
            </a:r>
            <a:r>
              <a:rPr dirty="0">
                <a:solidFill>
                  <a:schemeClr val="accent4"/>
                </a:solidFill>
                <a:latin typeface="Gotham" panose="02000504050000020004" pitchFamily="2" charset="0"/>
              </a:rPr>
              <a:t>So, brothers, in whatever condition each was called, there let him remain with God.</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TextBox 1"/>
          <p:cNvSpPr txBox="1"/>
          <p:nvPr/>
        </p:nvSpPr>
        <p:spPr>
          <a:xfrm>
            <a:off x="1836403" y="2272245"/>
            <a:ext cx="8519194" cy="13106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8000" b="1">
                <a:solidFill>
                  <a:srgbClr val="FFFFFF"/>
                </a:solidFill>
                <a:latin typeface="Gobold Thin"/>
                <a:ea typeface="Gobold Thin"/>
                <a:cs typeface="Gobold Thin"/>
                <a:sym typeface="Gobold Thin"/>
              </a:defRPr>
            </a:lvl1pPr>
          </a:lstStyle>
          <a:p>
            <a:r>
              <a:rPr dirty="0">
                <a:latin typeface="Gotham" panose="02000504050000020004" pitchFamily="2" charset="0"/>
              </a:rPr>
              <a:t>Contentment</a:t>
            </a:r>
          </a:p>
        </p:txBody>
      </p:sp>
      <p:sp>
        <p:nvSpPr>
          <p:cNvPr id="122" name="TextBox 6"/>
          <p:cNvSpPr txBox="1"/>
          <p:nvPr/>
        </p:nvSpPr>
        <p:spPr>
          <a:xfrm>
            <a:off x="2798164" y="3684608"/>
            <a:ext cx="6595672" cy="7010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4000">
                <a:solidFill>
                  <a:srgbClr val="FFFFFF"/>
                </a:solidFill>
                <a:latin typeface="Gobold Thin"/>
                <a:ea typeface="Gobold Thin"/>
                <a:cs typeface="Gobold Thin"/>
                <a:sym typeface="Gobold Thin"/>
              </a:defRPr>
            </a:lvl1pPr>
          </a:lstStyle>
          <a:p>
            <a:r>
              <a:rPr dirty="0">
                <a:latin typeface="Gotham" panose="02000504050000020004" pitchFamily="2" charset="0"/>
              </a:rPr>
              <a:t>1 Corinthians 7:17-24</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Content Placeholder 2"/>
          <p:cNvSpPr txBox="1">
            <a:spLocks noGrp="1"/>
          </p:cNvSpPr>
          <p:nvPr>
            <p:ph type="body" idx="1"/>
          </p:nvPr>
        </p:nvSpPr>
        <p:spPr>
          <a:xfrm>
            <a:off x="838200" y="526911"/>
            <a:ext cx="10515600" cy="4351338"/>
          </a:xfrm>
          <a:prstGeom prst="rect">
            <a:avLst/>
          </a:prstGeom>
        </p:spPr>
        <p:txBody>
          <a:bodyPr/>
          <a:lstStyle/>
          <a:p>
            <a:pPr marL="0" indent="0" algn="ctr">
              <a:lnSpc>
                <a:spcPct val="150000"/>
              </a:lnSpc>
              <a:buSzTx/>
              <a:buNone/>
              <a:defRPr sz="4400" b="1">
                <a:solidFill>
                  <a:srgbClr val="FFFFFF"/>
                </a:solidFill>
                <a:latin typeface="Montserrat"/>
                <a:ea typeface="Montserrat"/>
                <a:cs typeface="Montserrat"/>
                <a:sym typeface="Montserrat"/>
              </a:defRPr>
            </a:pPr>
            <a:r>
              <a:rPr dirty="0">
                <a:latin typeface="Gotham" panose="02000504050000020004" pitchFamily="2" charset="0"/>
              </a:rPr>
              <a:t>1 Corinthians 7:17 Message Version</a:t>
            </a:r>
          </a:p>
          <a:p>
            <a:pPr marL="0" indent="0">
              <a:lnSpc>
                <a:spcPct val="100000"/>
              </a:lnSpc>
              <a:buSzTx/>
              <a:buNone/>
              <a:defRPr spc="100">
                <a:solidFill>
                  <a:srgbClr val="FFFFFF"/>
                </a:solidFill>
                <a:latin typeface="Gotham Book"/>
                <a:ea typeface="Gotham Book"/>
                <a:cs typeface="Gotham Book"/>
                <a:sym typeface="Gotham Book"/>
              </a:defRPr>
            </a:pPr>
            <a:r>
              <a:rPr dirty="0">
                <a:latin typeface="Gotham" panose="02000504050000020004" pitchFamily="2" charset="0"/>
              </a:rPr>
              <a:t>“Don’t be wishing you were someplace else or with someone else. Where you are right now is God’s place for you. Live and obey and love and believe right there. God, not your marital status, defines your life.”</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TextBox 1"/>
          <p:cNvSpPr txBox="1"/>
          <p:nvPr/>
        </p:nvSpPr>
        <p:spPr>
          <a:xfrm>
            <a:off x="1836403" y="2272245"/>
            <a:ext cx="8519194" cy="13106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8000" b="1">
                <a:solidFill>
                  <a:srgbClr val="FFFFFF"/>
                </a:solidFill>
                <a:latin typeface="Gobold Thin"/>
                <a:ea typeface="Gobold Thin"/>
                <a:cs typeface="Gobold Thin"/>
                <a:sym typeface="Gobold Thin"/>
              </a:defRPr>
            </a:lvl1pPr>
          </a:lstStyle>
          <a:p>
            <a:r>
              <a:rPr dirty="0">
                <a:latin typeface="Gotham" panose="02000504050000020004" pitchFamily="2" charset="0"/>
              </a:rPr>
              <a:t>Contentment</a:t>
            </a:r>
          </a:p>
        </p:txBody>
      </p:sp>
      <p:sp>
        <p:nvSpPr>
          <p:cNvPr id="127" name="TextBox 6"/>
          <p:cNvSpPr txBox="1"/>
          <p:nvPr/>
        </p:nvSpPr>
        <p:spPr>
          <a:xfrm>
            <a:off x="2798164" y="3684608"/>
            <a:ext cx="6595672" cy="7010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lvl1pPr algn="ctr">
              <a:defRPr sz="4000">
                <a:solidFill>
                  <a:srgbClr val="FFFFFF"/>
                </a:solidFill>
                <a:latin typeface="Gobold Thin"/>
                <a:ea typeface="Gobold Thin"/>
                <a:cs typeface="Gobold Thin"/>
                <a:sym typeface="Gobold Thin"/>
              </a:defRPr>
            </a:lvl1pPr>
          </a:lstStyle>
          <a:p>
            <a:r>
              <a:rPr dirty="0">
                <a:latin typeface="Gotham" panose="02000504050000020004" pitchFamily="2" charset="0"/>
              </a:rPr>
              <a:t>1 Corinthians 7:17-24</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Content Placeholder 2"/>
          <p:cNvSpPr txBox="1">
            <a:spLocks noGrp="1"/>
          </p:cNvSpPr>
          <p:nvPr>
            <p:ph type="body" idx="1"/>
          </p:nvPr>
        </p:nvSpPr>
        <p:spPr>
          <a:xfrm>
            <a:off x="838200" y="526911"/>
            <a:ext cx="10515600" cy="4351338"/>
          </a:xfrm>
          <a:prstGeom prst="rect">
            <a:avLst/>
          </a:prstGeom>
        </p:spPr>
        <p:txBody>
          <a:bodyPr/>
          <a:lstStyle/>
          <a:p>
            <a:pPr marL="0" indent="0" algn="ctr">
              <a:lnSpc>
                <a:spcPct val="150000"/>
              </a:lnSpc>
              <a:buSzTx/>
              <a:buNone/>
              <a:defRPr sz="4400" b="1">
                <a:solidFill>
                  <a:srgbClr val="FFFFFF"/>
                </a:solidFill>
                <a:latin typeface="Montserrat"/>
                <a:ea typeface="Montserrat"/>
                <a:cs typeface="Montserrat"/>
                <a:sym typeface="Montserrat"/>
              </a:defRPr>
            </a:pPr>
            <a:r>
              <a:rPr dirty="0">
                <a:latin typeface="Gotham" panose="02000504050000020004" pitchFamily="2" charset="0"/>
              </a:rPr>
              <a:t>We live contented as we:</a:t>
            </a:r>
          </a:p>
          <a:p>
            <a:pPr marL="441157" indent="-441157">
              <a:lnSpc>
                <a:spcPct val="150000"/>
              </a:lnSpc>
              <a:buFontTx/>
              <a:defRPr>
                <a:solidFill>
                  <a:srgbClr val="FFFFFF"/>
                </a:solidFill>
                <a:latin typeface="Gotham Book"/>
                <a:ea typeface="Gotham Book"/>
                <a:cs typeface="Gotham Book"/>
                <a:sym typeface="Gotham Book"/>
              </a:defRPr>
            </a:pPr>
            <a:r>
              <a:rPr dirty="0">
                <a:latin typeface="Gotham" panose="02000504050000020004" pitchFamily="2" charset="0"/>
              </a:rPr>
              <a:t>We live our lives in the light of our </a:t>
            </a:r>
            <a:r>
              <a:rPr dirty="0">
                <a:solidFill>
                  <a:schemeClr val="accent4"/>
                </a:solidFill>
                <a:latin typeface="Gotham" panose="02000504050000020004" pitchFamily="2" charset="0"/>
              </a:rPr>
              <a:t>new identity</a:t>
            </a:r>
            <a:r>
              <a:rPr dirty="0">
                <a:latin typeface="Gotham" panose="02000504050000020004" pitchFamily="2" charset="0"/>
              </a:rPr>
              <a:t>. </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Content Placeholder 2"/>
          <p:cNvSpPr txBox="1">
            <a:spLocks noGrp="1"/>
          </p:cNvSpPr>
          <p:nvPr>
            <p:ph type="body" idx="1"/>
          </p:nvPr>
        </p:nvSpPr>
        <p:spPr>
          <a:xfrm>
            <a:off x="838200" y="526911"/>
            <a:ext cx="10515600" cy="4351338"/>
          </a:xfrm>
          <a:prstGeom prst="rect">
            <a:avLst/>
          </a:prstGeom>
        </p:spPr>
        <p:txBody>
          <a:bodyPr/>
          <a:lstStyle/>
          <a:p>
            <a:pPr marL="0" indent="0" algn="ctr">
              <a:lnSpc>
                <a:spcPct val="150000"/>
              </a:lnSpc>
              <a:buSzTx/>
              <a:buNone/>
              <a:defRPr sz="4400" b="1">
                <a:solidFill>
                  <a:srgbClr val="FFFFFF"/>
                </a:solidFill>
                <a:latin typeface="Montserrat"/>
                <a:ea typeface="Montserrat"/>
                <a:cs typeface="Montserrat"/>
                <a:sym typeface="Montserrat"/>
              </a:defRPr>
            </a:pPr>
            <a:r>
              <a:rPr dirty="0">
                <a:latin typeface="Gotham" panose="02000504050000020004" pitchFamily="2" charset="0"/>
              </a:rPr>
              <a:t>We live contented as we:</a:t>
            </a:r>
          </a:p>
          <a:p>
            <a:pPr marL="441157" indent="-441157">
              <a:lnSpc>
                <a:spcPct val="150000"/>
              </a:lnSpc>
              <a:buFontTx/>
              <a:defRPr>
                <a:solidFill>
                  <a:srgbClr val="FFFFFF"/>
                </a:solidFill>
                <a:latin typeface="Gotham Book"/>
                <a:ea typeface="Gotham Book"/>
                <a:cs typeface="Gotham Book"/>
                <a:sym typeface="Gotham Book"/>
              </a:defRPr>
            </a:pPr>
            <a:r>
              <a:rPr dirty="0">
                <a:latin typeface="Gotham" panose="02000504050000020004" pitchFamily="2" charset="0"/>
              </a:rPr>
              <a:t>We live our lives in the light of our </a:t>
            </a:r>
            <a:r>
              <a:rPr dirty="0">
                <a:solidFill>
                  <a:schemeClr val="accent4"/>
                </a:solidFill>
                <a:latin typeface="Gotham" panose="02000504050000020004" pitchFamily="2" charset="0"/>
              </a:rPr>
              <a:t>new identity</a:t>
            </a:r>
            <a:r>
              <a:rPr dirty="0">
                <a:latin typeface="Gotham" panose="02000504050000020004" pitchFamily="2" charset="0"/>
              </a:rPr>
              <a:t>. </a:t>
            </a:r>
          </a:p>
          <a:p>
            <a:pPr marL="441157" indent="-441157">
              <a:lnSpc>
                <a:spcPct val="150000"/>
              </a:lnSpc>
              <a:buFontTx/>
              <a:defRPr>
                <a:solidFill>
                  <a:srgbClr val="FFFFFF"/>
                </a:solidFill>
                <a:latin typeface="Gotham Book"/>
                <a:ea typeface="Gotham Book"/>
                <a:cs typeface="Gotham Book"/>
                <a:sym typeface="Gotham Book"/>
              </a:defRPr>
            </a:pPr>
            <a:r>
              <a:rPr dirty="0">
                <a:latin typeface="Gotham" panose="02000504050000020004" pitchFamily="2" charset="0"/>
              </a:rPr>
              <a:t>We live our lives in light of </a:t>
            </a:r>
            <a:r>
              <a:rPr dirty="0">
                <a:solidFill>
                  <a:schemeClr val="accent4"/>
                </a:solidFill>
                <a:latin typeface="Gotham" panose="02000504050000020004" pitchFamily="2" charset="0"/>
              </a:rPr>
              <a:t>eternity</a:t>
            </a:r>
            <a:r>
              <a:rPr dirty="0">
                <a:latin typeface="Gotham" panose="02000504050000020004" pitchFamily="2" charset="0"/>
              </a:rPr>
              <a:t>. </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17</TotalTime>
  <Words>338</Words>
  <Application>Microsoft Office PowerPoint</Application>
  <PresentationFormat>Widescreen</PresentationFormat>
  <Paragraphs>21</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Calibri Light</vt:lpstr>
      <vt:lpstr>Gobold Thin</vt:lpstr>
      <vt:lpstr>Gotham</vt:lpstr>
      <vt:lpstr>Gotham Book</vt:lpstr>
      <vt:lpstr>Montserrat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Hugh</dc:creator>
  <cp:lastModifiedBy>Admin</cp:lastModifiedBy>
  <cp:revision>4</cp:revision>
  <dcterms:modified xsi:type="dcterms:W3CDTF">2019-03-09T22:54:05Z</dcterms:modified>
</cp:coreProperties>
</file>