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66" r:id="rId3"/>
    <p:sldId id="259" r:id="rId4"/>
    <p:sldId id="258" r:id="rId5"/>
    <p:sldId id="267" r:id="rId6"/>
    <p:sldId id="268" r:id="rId7"/>
    <p:sldId id="269" r:id="rId8"/>
    <p:sldId id="270" r:id="rId9"/>
    <p:sldId id="271" r:id="rId10"/>
    <p:sldId id="273"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p:restoredTop sz="94707"/>
  </p:normalViewPr>
  <p:slideViewPr>
    <p:cSldViewPr snapToGrid="0" snapToObjects="1">
      <p:cViewPr varScale="1">
        <p:scale>
          <a:sx n="100" d="100"/>
          <a:sy n="100" d="100"/>
        </p:scale>
        <p:origin x="9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990E3-F621-2F4E-A535-BB59D44C05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6659B3-0035-3C4F-B817-093F77E9E9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07FA30-6273-EA4B-9D22-FD578479A630}"/>
              </a:ext>
            </a:extLst>
          </p:cNvPr>
          <p:cNvSpPr>
            <a:spLocks noGrp="1"/>
          </p:cNvSpPr>
          <p:nvPr>
            <p:ph type="dt" sz="half" idx="10"/>
          </p:nvPr>
        </p:nvSpPr>
        <p:spPr/>
        <p:txBody>
          <a:bodyPr/>
          <a:lstStyle/>
          <a:p>
            <a:fld id="{F572A556-436D-C44E-8A5E-11205D648666}" type="datetimeFigureOut">
              <a:rPr lang="en-US" smtClean="0"/>
              <a:t>2/1/19</a:t>
            </a:fld>
            <a:endParaRPr lang="en-US"/>
          </a:p>
        </p:txBody>
      </p:sp>
      <p:sp>
        <p:nvSpPr>
          <p:cNvPr id="5" name="Footer Placeholder 4">
            <a:extLst>
              <a:ext uri="{FF2B5EF4-FFF2-40B4-BE49-F238E27FC236}">
                <a16:creationId xmlns:a16="http://schemas.microsoft.com/office/drawing/2014/main" id="{3B48DA1C-5ECF-1C41-AFAA-D82840135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D93EE7-7A54-2341-8AC7-B42319E2CCB3}"/>
              </a:ext>
            </a:extLst>
          </p:cNvPr>
          <p:cNvSpPr>
            <a:spLocks noGrp="1"/>
          </p:cNvSpPr>
          <p:nvPr>
            <p:ph type="sldNum" sz="quarter" idx="12"/>
          </p:nvPr>
        </p:nvSpPr>
        <p:spPr/>
        <p:txBody>
          <a:bodyPr/>
          <a:lstStyle/>
          <a:p>
            <a:fld id="{88D49539-8244-1547-BD3A-47661E9DD517}" type="slidenum">
              <a:rPr lang="en-US" smtClean="0"/>
              <a:t>‹#›</a:t>
            </a:fld>
            <a:endParaRPr lang="en-US"/>
          </a:p>
        </p:txBody>
      </p:sp>
    </p:spTree>
    <p:extLst>
      <p:ext uri="{BB962C8B-B14F-4D97-AF65-F5344CB8AC3E}">
        <p14:creationId xmlns:p14="http://schemas.microsoft.com/office/powerpoint/2010/main" val="3145516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F98E-CD9F-C448-96BE-FBB9B0299D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F8C7FF-8431-8A4F-B98E-C34AF73EC3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9D7D7-5DA3-3D4F-9A43-7D1109BF980B}"/>
              </a:ext>
            </a:extLst>
          </p:cNvPr>
          <p:cNvSpPr>
            <a:spLocks noGrp="1"/>
          </p:cNvSpPr>
          <p:nvPr>
            <p:ph type="dt" sz="half" idx="10"/>
          </p:nvPr>
        </p:nvSpPr>
        <p:spPr/>
        <p:txBody>
          <a:bodyPr/>
          <a:lstStyle/>
          <a:p>
            <a:fld id="{F572A556-436D-C44E-8A5E-11205D648666}" type="datetimeFigureOut">
              <a:rPr lang="en-US" smtClean="0"/>
              <a:t>2/1/19</a:t>
            </a:fld>
            <a:endParaRPr lang="en-US"/>
          </a:p>
        </p:txBody>
      </p:sp>
      <p:sp>
        <p:nvSpPr>
          <p:cNvPr id="5" name="Footer Placeholder 4">
            <a:extLst>
              <a:ext uri="{FF2B5EF4-FFF2-40B4-BE49-F238E27FC236}">
                <a16:creationId xmlns:a16="http://schemas.microsoft.com/office/drawing/2014/main" id="{D546C7C7-8448-3C4B-9FB2-CE28BA2E7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E63291-5234-E145-943D-35822FA2CE62}"/>
              </a:ext>
            </a:extLst>
          </p:cNvPr>
          <p:cNvSpPr>
            <a:spLocks noGrp="1"/>
          </p:cNvSpPr>
          <p:nvPr>
            <p:ph type="sldNum" sz="quarter" idx="12"/>
          </p:nvPr>
        </p:nvSpPr>
        <p:spPr/>
        <p:txBody>
          <a:bodyPr/>
          <a:lstStyle/>
          <a:p>
            <a:fld id="{88D49539-8244-1547-BD3A-47661E9DD517}" type="slidenum">
              <a:rPr lang="en-US" smtClean="0"/>
              <a:t>‹#›</a:t>
            </a:fld>
            <a:endParaRPr lang="en-US"/>
          </a:p>
        </p:txBody>
      </p:sp>
    </p:spTree>
    <p:extLst>
      <p:ext uri="{BB962C8B-B14F-4D97-AF65-F5344CB8AC3E}">
        <p14:creationId xmlns:p14="http://schemas.microsoft.com/office/powerpoint/2010/main" val="3632353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323C2D-D514-7F4F-BBB7-646D846779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1D2C26-D3E8-4041-BF6D-EBE5B9125B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270D7-C75F-2649-92EB-C5EA41534976}"/>
              </a:ext>
            </a:extLst>
          </p:cNvPr>
          <p:cNvSpPr>
            <a:spLocks noGrp="1"/>
          </p:cNvSpPr>
          <p:nvPr>
            <p:ph type="dt" sz="half" idx="10"/>
          </p:nvPr>
        </p:nvSpPr>
        <p:spPr/>
        <p:txBody>
          <a:bodyPr/>
          <a:lstStyle/>
          <a:p>
            <a:fld id="{F572A556-436D-C44E-8A5E-11205D648666}" type="datetimeFigureOut">
              <a:rPr lang="en-US" smtClean="0"/>
              <a:t>2/1/19</a:t>
            </a:fld>
            <a:endParaRPr lang="en-US"/>
          </a:p>
        </p:txBody>
      </p:sp>
      <p:sp>
        <p:nvSpPr>
          <p:cNvPr id="5" name="Footer Placeholder 4">
            <a:extLst>
              <a:ext uri="{FF2B5EF4-FFF2-40B4-BE49-F238E27FC236}">
                <a16:creationId xmlns:a16="http://schemas.microsoft.com/office/drawing/2014/main" id="{0B60C6B1-4561-9541-BB35-48B1FAA06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F834AF-6059-C04B-AB38-E05C0841D83F}"/>
              </a:ext>
            </a:extLst>
          </p:cNvPr>
          <p:cNvSpPr>
            <a:spLocks noGrp="1"/>
          </p:cNvSpPr>
          <p:nvPr>
            <p:ph type="sldNum" sz="quarter" idx="12"/>
          </p:nvPr>
        </p:nvSpPr>
        <p:spPr/>
        <p:txBody>
          <a:bodyPr/>
          <a:lstStyle/>
          <a:p>
            <a:fld id="{88D49539-8244-1547-BD3A-47661E9DD517}" type="slidenum">
              <a:rPr lang="en-US" smtClean="0"/>
              <a:t>‹#›</a:t>
            </a:fld>
            <a:endParaRPr lang="en-US"/>
          </a:p>
        </p:txBody>
      </p:sp>
    </p:spTree>
    <p:extLst>
      <p:ext uri="{BB962C8B-B14F-4D97-AF65-F5344CB8AC3E}">
        <p14:creationId xmlns:p14="http://schemas.microsoft.com/office/powerpoint/2010/main" val="82713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258A5-2F55-4042-A19E-B0618FF57F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AD548B-229B-504C-BBE4-8EC85A2AB47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5D5225-50AB-894E-85CF-8D8F9F212334}"/>
              </a:ext>
            </a:extLst>
          </p:cNvPr>
          <p:cNvSpPr>
            <a:spLocks noGrp="1"/>
          </p:cNvSpPr>
          <p:nvPr>
            <p:ph type="dt" sz="half" idx="10"/>
          </p:nvPr>
        </p:nvSpPr>
        <p:spPr/>
        <p:txBody>
          <a:bodyPr/>
          <a:lstStyle/>
          <a:p>
            <a:fld id="{F572A556-436D-C44E-8A5E-11205D648666}" type="datetimeFigureOut">
              <a:rPr lang="en-US" smtClean="0"/>
              <a:t>2/1/19</a:t>
            </a:fld>
            <a:endParaRPr lang="en-US"/>
          </a:p>
        </p:txBody>
      </p:sp>
      <p:sp>
        <p:nvSpPr>
          <p:cNvPr id="5" name="Footer Placeholder 4">
            <a:extLst>
              <a:ext uri="{FF2B5EF4-FFF2-40B4-BE49-F238E27FC236}">
                <a16:creationId xmlns:a16="http://schemas.microsoft.com/office/drawing/2014/main" id="{27861129-907B-A043-B5AA-383A7FD4E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BE11DD-90EF-9245-B801-F49412B271FD}"/>
              </a:ext>
            </a:extLst>
          </p:cNvPr>
          <p:cNvSpPr>
            <a:spLocks noGrp="1"/>
          </p:cNvSpPr>
          <p:nvPr>
            <p:ph type="sldNum" sz="quarter" idx="12"/>
          </p:nvPr>
        </p:nvSpPr>
        <p:spPr/>
        <p:txBody>
          <a:bodyPr/>
          <a:lstStyle/>
          <a:p>
            <a:fld id="{88D49539-8244-1547-BD3A-47661E9DD517}" type="slidenum">
              <a:rPr lang="en-US" smtClean="0"/>
              <a:t>‹#›</a:t>
            </a:fld>
            <a:endParaRPr lang="en-US"/>
          </a:p>
        </p:txBody>
      </p:sp>
    </p:spTree>
    <p:extLst>
      <p:ext uri="{BB962C8B-B14F-4D97-AF65-F5344CB8AC3E}">
        <p14:creationId xmlns:p14="http://schemas.microsoft.com/office/powerpoint/2010/main" val="317250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8E9B5-88D8-AB48-8020-F2D428346F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9BC71B-7A94-8B4C-9940-51A86D9F90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575747A-415B-2042-893F-11D8FAE2E5B5}"/>
              </a:ext>
            </a:extLst>
          </p:cNvPr>
          <p:cNvSpPr>
            <a:spLocks noGrp="1"/>
          </p:cNvSpPr>
          <p:nvPr>
            <p:ph type="dt" sz="half" idx="10"/>
          </p:nvPr>
        </p:nvSpPr>
        <p:spPr/>
        <p:txBody>
          <a:bodyPr/>
          <a:lstStyle/>
          <a:p>
            <a:fld id="{F572A556-436D-C44E-8A5E-11205D648666}" type="datetimeFigureOut">
              <a:rPr lang="en-US" smtClean="0"/>
              <a:t>2/1/19</a:t>
            </a:fld>
            <a:endParaRPr lang="en-US"/>
          </a:p>
        </p:txBody>
      </p:sp>
      <p:sp>
        <p:nvSpPr>
          <p:cNvPr id="5" name="Footer Placeholder 4">
            <a:extLst>
              <a:ext uri="{FF2B5EF4-FFF2-40B4-BE49-F238E27FC236}">
                <a16:creationId xmlns:a16="http://schemas.microsoft.com/office/drawing/2014/main" id="{9FAB6713-A02E-224E-992D-640C545F89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746953-7C1A-254C-B2A4-45652AA19E96}"/>
              </a:ext>
            </a:extLst>
          </p:cNvPr>
          <p:cNvSpPr>
            <a:spLocks noGrp="1"/>
          </p:cNvSpPr>
          <p:nvPr>
            <p:ph type="sldNum" sz="quarter" idx="12"/>
          </p:nvPr>
        </p:nvSpPr>
        <p:spPr/>
        <p:txBody>
          <a:bodyPr/>
          <a:lstStyle/>
          <a:p>
            <a:fld id="{88D49539-8244-1547-BD3A-47661E9DD517}" type="slidenum">
              <a:rPr lang="en-US" smtClean="0"/>
              <a:t>‹#›</a:t>
            </a:fld>
            <a:endParaRPr lang="en-US"/>
          </a:p>
        </p:txBody>
      </p:sp>
    </p:spTree>
    <p:extLst>
      <p:ext uri="{BB962C8B-B14F-4D97-AF65-F5344CB8AC3E}">
        <p14:creationId xmlns:p14="http://schemas.microsoft.com/office/powerpoint/2010/main" val="72937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0B8FC-1978-B244-9034-C5EE91CBCF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7E03FB-C063-9447-811E-8C199BBC9E2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B4688A-44D5-DD43-BFD0-2DD3AE5553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BC7328-F3B6-E440-BEA2-E30A437D39E9}"/>
              </a:ext>
            </a:extLst>
          </p:cNvPr>
          <p:cNvSpPr>
            <a:spLocks noGrp="1"/>
          </p:cNvSpPr>
          <p:nvPr>
            <p:ph type="dt" sz="half" idx="10"/>
          </p:nvPr>
        </p:nvSpPr>
        <p:spPr/>
        <p:txBody>
          <a:bodyPr/>
          <a:lstStyle/>
          <a:p>
            <a:fld id="{F572A556-436D-C44E-8A5E-11205D648666}" type="datetimeFigureOut">
              <a:rPr lang="en-US" smtClean="0"/>
              <a:t>2/1/19</a:t>
            </a:fld>
            <a:endParaRPr lang="en-US"/>
          </a:p>
        </p:txBody>
      </p:sp>
      <p:sp>
        <p:nvSpPr>
          <p:cNvPr id="6" name="Footer Placeholder 5">
            <a:extLst>
              <a:ext uri="{FF2B5EF4-FFF2-40B4-BE49-F238E27FC236}">
                <a16:creationId xmlns:a16="http://schemas.microsoft.com/office/drawing/2014/main" id="{1D2DA3E0-5AA1-E840-BA86-4AA7205417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247999-3F38-6943-83DD-3B2A028EEA30}"/>
              </a:ext>
            </a:extLst>
          </p:cNvPr>
          <p:cNvSpPr>
            <a:spLocks noGrp="1"/>
          </p:cNvSpPr>
          <p:nvPr>
            <p:ph type="sldNum" sz="quarter" idx="12"/>
          </p:nvPr>
        </p:nvSpPr>
        <p:spPr/>
        <p:txBody>
          <a:bodyPr/>
          <a:lstStyle/>
          <a:p>
            <a:fld id="{88D49539-8244-1547-BD3A-47661E9DD517}" type="slidenum">
              <a:rPr lang="en-US" smtClean="0"/>
              <a:t>‹#›</a:t>
            </a:fld>
            <a:endParaRPr lang="en-US"/>
          </a:p>
        </p:txBody>
      </p:sp>
    </p:spTree>
    <p:extLst>
      <p:ext uri="{BB962C8B-B14F-4D97-AF65-F5344CB8AC3E}">
        <p14:creationId xmlns:p14="http://schemas.microsoft.com/office/powerpoint/2010/main" val="275949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3EE4B-419A-C64C-A7AE-33F175A507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935F4B-06CC-9B45-8E10-A04A4C84D6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E3A2CF-70CA-A847-85D6-5D774D99B9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F0F277-5F9C-5A41-9601-B1A91B0770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4D78EBF-EA6F-AA41-AE2D-BE8C97EEBE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0DC10E-D08D-6444-AB61-D34C9A0B8F0D}"/>
              </a:ext>
            </a:extLst>
          </p:cNvPr>
          <p:cNvSpPr>
            <a:spLocks noGrp="1"/>
          </p:cNvSpPr>
          <p:nvPr>
            <p:ph type="dt" sz="half" idx="10"/>
          </p:nvPr>
        </p:nvSpPr>
        <p:spPr/>
        <p:txBody>
          <a:bodyPr/>
          <a:lstStyle/>
          <a:p>
            <a:fld id="{F572A556-436D-C44E-8A5E-11205D648666}" type="datetimeFigureOut">
              <a:rPr lang="en-US" smtClean="0"/>
              <a:t>2/1/19</a:t>
            </a:fld>
            <a:endParaRPr lang="en-US"/>
          </a:p>
        </p:txBody>
      </p:sp>
      <p:sp>
        <p:nvSpPr>
          <p:cNvPr id="8" name="Footer Placeholder 7">
            <a:extLst>
              <a:ext uri="{FF2B5EF4-FFF2-40B4-BE49-F238E27FC236}">
                <a16:creationId xmlns:a16="http://schemas.microsoft.com/office/drawing/2014/main" id="{BDCAFD74-A6E8-FF48-ACE6-D7C4A37B26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BC3929-16B5-0046-9983-C5857AE0D2AC}"/>
              </a:ext>
            </a:extLst>
          </p:cNvPr>
          <p:cNvSpPr>
            <a:spLocks noGrp="1"/>
          </p:cNvSpPr>
          <p:nvPr>
            <p:ph type="sldNum" sz="quarter" idx="12"/>
          </p:nvPr>
        </p:nvSpPr>
        <p:spPr/>
        <p:txBody>
          <a:bodyPr/>
          <a:lstStyle/>
          <a:p>
            <a:fld id="{88D49539-8244-1547-BD3A-47661E9DD517}" type="slidenum">
              <a:rPr lang="en-US" smtClean="0"/>
              <a:t>‹#›</a:t>
            </a:fld>
            <a:endParaRPr lang="en-US"/>
          </a:p>
        </p:txBody>
      </p:sp>
    </p:spTree>
    <p:extLst>
      <p:ext uri="{BB962C8B-B14F-4D97-AF65-F5344CB8AC3E}">
        <p14:creationId xmlns:p14="http://schemas.microsoft.com/office/powerpoint/2010/main" val="220312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76F68-1A23-F84B-A270-F9F13A8374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DA80F8-E813-7740-86A4-44A5B5DA83AA}"/>
              </a:ext>
            </a:extLst>
          </p:cNvPr>
          <p:cNvSpPr>
            <a:spLocks noGrp="1"/>
          </p:cNvSpPr>
          <p:nvPr>
            <p:ph type="dt" sz="half" idx="10"/>
          </p:nvPr>
        </p:nvSpPr>
        <p:spPr/>
        <p:txBody>
          <a:bodyPr/>
          <a:lstStyle/>
          <a:p>
            <a:fld id="{F572A556-436D-C44E-8A5E-11205D648666}" type="datetimeFigureOut">
              <a:rPr lang="en-US" smtClean="0"/>
              <a:t>2/1/19</a:t>
            </a:fld>
            <a:endParaRPr lang="en-US"/>
          </a:p>
        </p:txBody>
      </p:sp>
      <p:sp>
        <p:nvSpPr>
          <p:cNvPr id="4" name="Footer Placeholder 3">
            <a:extLst>
              <a:ext uri="{FF2B5EF4-FFF2-40B4-BE49-F238E27FC236}">
                <a16:creationId xmlns:a16="http://schemas.microsoft.com/office/drawing/2014/main" id="{6BB801B8-E9D7-7640-8ADD-D2C555CFF4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81F184-A85C-2E47-80EE-2806F37A279B}"/>
              </a:ext>
            </a:extLst>
          </p:cNvPr>
          <p:cNvSpPr>
            <a:spLocks noGrp="1"/>
          </p:cNvSpPr>
          <p:nvPr>
            <p:ph type="sldNum" sz="quarter" idx="12"/>
          </p:nvPr>
        </p:nvSpPr>
        <p:spPr/>
        <p:txBody>
          <a:bodyPr/>
          <a:lstStyle/>
          <a:p>
            <a:fld id="{88D49539-8244-1547-BD3A-47661E9DD517}" type="slidenum">
              <a:rPr lang="en-US" smtClean="0"/>
              <a:t>‹#›</a:t>
            </a:fld>
            <a:endParaRPr lang="en-US"/>
          </a:p>
        </p:txBody>
      </p:sp>
    </p:spTree>
    <p:extLst>
      <p:ext uri="{BB962C8B-B14F-4D97-AF65-F5344CB8AC3E}">
        <p14:creationId xmlns:p14="http://schemas.microsoft.com/office/powerpoint/2010/main" val="39537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6C9BFA-057D-D14C-8A30-E47EA618F57E}"/>
              </a:ext>
            </a:extLst>
          </p:cNvPr>
          <p:cNvSpPr>
            <a:spLocks noGrp="1"/>
          </p:cNvSpPr>
          <p:nvPr>
            <p:ph type="dt" sz="half" idx="10"/>
          </p:nvPr>
        </p:nvSpPr>
        <p:spPr/>
        <p:txBody>
          <a:bodyPr/>
          <a:lstStyle/>
          <a:p>
            <a:fld id="{F572A556-436D-C44E-8A5E-11205D648666}" type="datetimeFigureOut">
              <a:rPr lang="en-US" smtClean="0"/>
              <a:t>2/1/19</a:t>
            </a:fld>
            <a:endParaRPr lang="en-US"/>
          </a:p>
        </p:txBody>
      </p:sp>
      <p:sp>
        <p:nvSpPr>
          <p:cNvPr id="3" name="Footer Placeholder 2">
            <a:extLst>
              <a:ext uri="{FF2B5EF4-FFF2-40B4-BE49-F238E27FC236}">
                <a16:creationId xmlns:a16="http://schemas.microsoft.com/office/drawing/2014/main" id="{D498FC05-4D64-F445-B379-6CB06FB83A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7B228C-04FD-EA43-AAAE-0363D6B52F7B}"/>
              </a:ext>
            </a:extLst>
          </p:cNvPr>
          <p:cNvSpPr>
            <a:spLocks noGrp="1"/>
          </p:cNvSpPr>
          <p:nvPr>
            <p:ph type="sldNum" sz="quarter" idx="12"/>
          </p:nvPr>
        </p:nvSpPr>
        <p:spPr/>
        <p:txBody>
          <a:bodyPr/>
          <a:lstStyle/>
          <a:p>
            <a:fld id="{88D49539-8244-1547-BD3A-47661E9DD517}" type="slidenum">
              <a:rPr lang="en-US" smtClean="0"/>
              <a:t>‹#›</a:t>
            </a:fld>
            <a:endParaRPr lang="en-US"/>
          </a:p>
        </p:txBody>
      </p:sp>
    </p:spTree>
    <p:extLst>
      <p:ext uri="{BB962C8B-B14F-4D97-AF65-F5344CB8AC3E}">
        <p14:creationId xmlns:p14="http://schemas.microsoft.com/office/powerpoint/2010/main" val="404137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6EF95-675D-5E44-B10C-FB62840FA4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B183D6-3195-0244-AC08-EA3EAF9B6F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93E1DB-838A-6943-8101-7F38175F2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4EFF9A-B300-9B46-B9DD-3A987886986B}"/>
              </a:ext>
            </a:extLst>
          </p:cNvPr>
          <p:cNvSpPr>
            <a:spLocks noGrp="1"/>
          </p:cNvSpPr>
          <p:nvPr>
            <p:ph type="dt" sz="half" idx="10"/>
          </p:nvPr>
        </p:nvSpPr>
        <p:spPr/>
        <p:txBody>
          <a:bodyPr/>
          <a:lstStyle/>
          <a:p>
            <a:fld id="{F572A556-436D-C44E-8A5E-11205D648666}" type="datetimeFigureOut">
              <a:rPr lang="en-US" smtClean="0"/>
              <a:t>2/1/19</a:t>
            </a:fld>
            <a:endParaRPr lang="en-US"/>
          </a:p>
        </p:txBody>
      </p:sp>
      <p:sp>
        <p:nvSpPr>
          <p:cNvPr id="6" name="Footer Placeholder 5">
            <a:extLst>
              <a:ext uri="{FF2B5EF4-FFF2-40B4-BE49-F238E27FC236}">
                <a16:creationId xmlns:a16="http://schemas.microsoft.com/office/drawing/2014/main" id="{71883CFB-5C8C-854F-B2F1-734BDA1B7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4DA3E1-4419-CF4A-B202-4B91A49C08EA}"/>
              </a:ext>
            </a:extLst>
          </p:cNvPr>
          <p:cNvSpPr>
            <a:spLocks noGrp="1"/>
          </p:cNvSpPr>
          <p:nvPr>
            <p:ph type="sldNum" sz="quarter" idx="12"/>
          </p:nvPr>
        </p:nvSpPr>
        <p:spPr/>
        <p:txBody>
          <a:bodyPr/>
          <a:lstStyle/>
          <a:p>
            <a:fld id="{88D49539-8244-1547-BD3A-47661E9DD517}" type="slidenum">
              <a:rPr lang="en-US" smtClean="0"/>
              <a:t>‹#›</a:t>
            </a:fld>
            <a:endParaRPr lang="en-US"/>
          </a:p>
        </p:txBody>
      </p:sp>
    </p:spTree>
    <p:extLst>
      <p:ext uri="{BB962C8B-B14F-4D97-AF65-F5344CB8AC3E}">
        <p14:creationId xmlns:p14="http://schemas.microsoft.com/office/powerpoint/2010/main" val="1710044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1151-2549-F443-9CC1-6E0C2E4090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A20439-0AE8-D145-9CA5-CFB949955F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B1B3B3-BA08-324E-A6A0-E4C98FADD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2C064F-A595-9345-983A-88D0AEEC37DF}"/>
              </a:ext>
            </a:extLst>
          </p:cNvPr>
          <p:cNvSpPr>
            <a:spLocks noGrp="1"/>
          </p:cNvSpPr>
          <p:nvPr>
            <p:ph type="dt" sz="half" idx="10"/>
          </p:nvPr>
        </p:nvSpPr>
        <p:spPr/>
        <p:txBody>
          <a:bodyPr/>
          <a:lstStyle/>
          <a:p>
            <a:fld id="{F572A556-436D-C44E-8A5E-11205D648666}" type="datetimeFigureOut">
              <a:rPr lang="en-US" smtClean="0"/>
              <a:t>2/1/19</a:t>
            </a:fld>
            <a:endParaRPr lang="en-US"/>
          </a:p>
        </p:txBody>
      </p:sp>
      <p:sp>
        <p:nvSpPr>
          <p:cNvPr id="6" name="Footer Placeholder 5">
            <a:extLst>
              <a:ext uri="{FF2B5EF4-FFF2-40B4-BE49-F238E27FC236}">
                <a16:creationId xmlns:a16="http://schemas.microsoft.com/office/drawing/2014/main" id="{9995E83F-6F18-0842-A23E-6013BA237F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23B1B-D097-D842-AAD1-D0DC4EA5C0C3}"/>
              </a:ext>
            </a:extLst>
          </p:cNvPr>
          <p:cNvSpPr>
            <a:spLocks noGrp="1"/>
          </p:cNvSpPr>
          <p:nvPr>
            <p:ph type="sldNum" sz="quarter" idx="12"/>
          </p:nvPr>
        </p:nvSpPr>
        <p:spPr/>
        <p:txBody>
          <a:bodyPr/>
          <a:lstStyle/>
          <a:p>
            <a:fld id="{88D49539-8244-1547-BD3A-47661E9DD517}" type="slidenum">
              <a:rPr lang="en-US" smtClean="0"/>
              <a:t>‹#›</a:t>
            </a:fld>
            <a:endParaRPr lang="en-US"/>
          </a:p>
        </p:txBody>
      </p:sp>
    </p:spTree>
    <p:extLst>
      <p:ext uri="{BB962C8B-B14F-4D97-AF65-F5344CB8AC3E}">
        <p14:creationId xmlns:p14="http://schemas.microsoft.com/office/powerpoint/2010/main" val="1555714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1885B8-6B82-6145-9CFD-092B409B1D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6CC8AC-F594-F447-8514-48B3E91A6F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14FA5A-E605-BA4E-97B4-D5DD5D2655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2A556-436D-C44E-8A5E-11205D648666}" type="datetimeFigureOut">
              <a:rPr lang="en-US" smtClean="0"/>
              <a:t>2/1/19</a:t>
            </a:fld>
            <a:endParaRPr lang="en-US"/>
          </a:p>
        </p:txBody>
      </p:sp>
      <p:sp>
        <p:nvSpPr>
          <p:cNvPr id="5" name="Footer Placeholder 4">
            <a:extLst>
              <a:ext uri="{FF2B5EF4-FFF2-40B4-BE49-F238E27FC236}">
                <a16:creationId xmlns:a16="http://schemas.microsoft.com/office/drawing/2014/main" id="{80F79D2D-C9AA-EA4B-A9F8-C9D33CBFA0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694D98-9557-1A41-846A-6F5CDA2E24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49539-8244-1547-BD3A-47661E9DD517}" type="slidenum">
              <a:rPr lang="en-US" smtClean="0"/>
              <a:t>‹#›</a:t>
            </a:fld>
            <a:endParaRPr lang="en-US"/>
          </a:p>
        </p:txBody>
      </p:sp>
    </p:spTree>
    <p:extLst>
      <p:ext uri="{BB962C8B-B14F-4D97-AF65-F5344CB8AC3E}">
        <p14:creationId xmlns:p14="http://schemas.microsoft.com/office/powerpoint/2010/main" val="3226828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B65EEAD-4101-004F-B722-D772A273A234}"/>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839457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DA32A8-EEA2-B14B-B85F-CD58F32CCD5A}"/>
              </a:ext>
            </a:extLst>
          </p:cNvPr>
          <p:cNvSpPr txBox="1"/>
          <p:nvPr/>
        </p:nvSpPr>
        <p:spPr>
          <a:xfrm>
            <a:off x="524629" y="2423435"/>
            <a:ext cx="11142739" cy="1200329"/>
          </a:xfrm>
          <a:prstGeom prst="rect">
            <a:avLst/>
          </a:prstGeom>
          <a:noFill/>
        </p:spPr>
        <p:txBody>
          <a:bodyPr wrap="square" rtlCol="0">
            <a:spAutoFit/>
          </a:bodyPr>
          <a:lstStyle/>
          <a:p>
            <a:pPr algn="ctr"/>
            <a:r>
              <a:rPr lang="en-GB" sz="7200" b="1" dirty="0">
                <a:solidFill>
                  <a:schemeClr val="bg1"/>
                </a:solidFill>
                <a:latin typeface="Gobold Thin" panose="02000500000000000000" pitchFamily="2" charset="77"/>
              </a:rPr>
              <a:t>Take care how you build</a:t>
            </a:r>
            <a:endParaRPr lang="en-US" sz="7200" b="1" dirty="0">
              <a:solidFill>
                <a:schemeClr val="bg1"/>
              </a:solidFill>
              <a:latin typeface="Gobold Thin" panose="02000500000000000000" pitchFamily="2" charset="77"/>
            </a:endParaRPr>
          </a:p>
        </p:txBody>
      </p:sp>
      <p:sp>
        <p:nvSpPr>
          <p:cNvPr id="7" name="TextBox 6">
            <a:extLst>
              <a:ext uri="{FF2B5EF4-FFF2-40B4-BE49-F238E27FC236}">
                <a16:creationId xmlns:a16="http://schemas.microsoft.com/office/drawing/2014/main" id="{DBFAB1DA-1D3C-B04C-9ADD-3D227B6251C8}"/>
              </a:ext>
            </a:extLst>
          </p:cNvPr>
          <p:cNvSpPr txBox="1"/>
          <p:nvPr/>
        </p:nvSpPr>
        <p:spPr>
          <a:xfrm>
            <a:off x="2798162" y="3896275"/>
            <a:ext cx="6595672" cy="707886"/>
          </a:xfrm>
          <a:prstGeom prst="rect">
            <a:avLst/>
          </a:prstGeom>
          <a:noFill/>
        </p:spPr>
        <p:txBody>
          <a:bodyPr wrap="square" rtlCol="0">
            <a:spAutoFit/>
          </a:bodyPr>
          <a:lstStyle/>
          <a:p>
            <a:pPr algn="ctr"/>
            <a:r>
              <a:rPr lang="en-GB" sz="4000" dirty="0">
                <a:solidFill>
                  <a:schemeClr val="bg1"/>
                </a:solidFill>
                <a:latin typeface="Gobold Thin" panose="02000500000000000000" pitchFamily="2" charset="77"/>
              </a:rPr>
              <a:t>1 Corinthians 3:1-17</a:t>
            </a:r>
            <a:endParaRPr lang="en-US" sz="4000" dirty="0">
              <a:solidFill>
                <a:schemeClr val="bg1"/>
              </a:solidFill>
              <a:latin typeface="Gobold Thin" panose="02000500000000000000" pitchFamily="2" charset="77"/>
            </a:endParaRPr>
          </a:p>
        </p:txBody>
      </p:sp>
    </p:spTree>
    <p:extLst>
      <p:ext uri="{BB962C8B-B14F-4D97-AF65-F5344CB8AC3E}">
        <p14:creationId xmlns:p14="http://schemas.microsoft.com/office/powerpoint/2010/main" val="140775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B65EEAD-4101-004F-B722-D772A273A234}"/>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42773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DA32A8-EEA2-B14B-B85F-CD58F32CCD5A}"/>
              </a:ext>
            </a:extLst>
          </p:cNvPr>
          <p:cNvSpPr txBox="1"/>
          <p:nvPr/>
        </p:nvSpPr>
        <p:spPr>
          <a:xfrm>
            <a:off x="524629" y="2423435"/>
            <a:ext cx="11142739" cy="1200329"/>
          </a:xfrm>
          <a:prstGeom prst="rect">
            <a:avLst/>
          </a:prstGeom>
          <a:noFill/>
        </p:spPr>
        <p:txBody>
          <a:bodyPr wrap="square" rtlCol="0">
            <a:spAutoFit/>
          </a:bodyPr>
          <a:lstStyle/>
          <a:p>
            <a:pPr algn="ctr"/>
            <a:r>
              <a:rPr lang="en-GB" sz="7200" b="1" dirty="0">
                <a:solidFill>
                  <a:schemeClr val="bg1"/>
                </a:solidFill>
                <a:latin typeface="Gobold Thin" panose="02000500000000000000" pitchFamily="2" charset="77"/>
              </a:rPr>
              <a:t>Take care how you build</a:t>
            </a:r>
            <a:endParaRPr lang="en-US" sz="7200" b="1" dirty="0">
              <a:solidFill>
                <a:schemeClr val="bg1"/>
              </a:solidFill>
              <a:latin typeface="Gobold Thin" panose="02000500000000000000" pitchFamily="2" charset="77"/>
            </a:endParaRPr>
          </a:p>
        </p:txBody>
      </p:sp>
      <p:sp>
        <p:nvSpPr>
          <p:cNvPr id="7" name="TextBox 6">
            <a:extLst>
              <a:ext uri="{FF2B5EF4-FFF2-40B4-BE49-F238E27FC236}">
                <a16:creationId xmlns:a16="http://schemas.microsoft.com/office/drawing/2014/main" id="{DBFAB1DA-1D3C-B04C-9ADD-3D227B6251C8}"/>
              </a:ext>
            </a:extLst>
          </p:cNvPr>
          <p:cNvSpPr txBox="1"/>
          <p:nvPr/>
        </p:nvSpPr>
        <p:spPr>
          <a:xfrm>
            <a:off x="2798162" y="3896275"/>
            <a:ext cx="6595672" cy="707886"/>
          </a:xfrm>
          <a:prstGeom prst="rect">
            <a:avLst/>
          </a:prstGeom>
          <a:noFill/>
        </p:spPr>
        <p:txBody>
          <a:bodyPr wrap="square" rtlCol="0">
            <a:spAutoFit/>
          </a:bodyPr>
          <a:lstStyle/>
          <a:p>
            <a:pPr algn="ctr"/>
            <a:r>
              <a:rPr lang="en-GB" sz="4000" dirty="0">
                <a:solidFill>
                  <a:schemeClr val="bg1"/>
                </a:solidFill>
                <a:latin typeface="Gobold Thin" panose="02000500000000000000" pitchFamily="2" charset="77"/>
              </a:rPr>
              <a:t>1 Corinthians 3:1-17</a:t>
            </a:r>
            <a:endParaRPr lang="en-US" sz="4000" dirty="0">
              <a:solidFill>
                <a:schemeClr val="bg1"/>
              </a:solidFill>
              <a:latin typeface="Gobold Thin" panose="02000500000000000000" pitchFamily="2" charset="77"/>
            </a:endParaRPr>
          </a:p>
        </p:txBody>
      </p:sp>
    </p:spTree>
    <p:extLst>
      <p:ext uri="{BB962C8B-B14F-4D97-AF65-F5344CB8AC3E}">
        <p14:creationId xmlns:p14="http://schemas.microsoft.com/office/powerpoint/2010/main" val="28225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7BF2DF-DA6D-1C4C-96A4-B388DEF33204}"/>
              </a:ext>
            </a:extLst>
          </p:cNvPr>
          <p:cNvSpPr>
            <a:spLocks noGrp="1"/>
          </p:cNvSpPr>
          <p:nvPr>
            <p:ph idx="1"/>
          </p:nvPr>
        </p:nvSpPr>
        <p:spPr>
          <a:xfrm>
            <a:off x="838200" y="768816"/>
            <a:ext cx="10515600" cy="4351338"/>
          </a:xfrm>
        </p:spPr>
        <p:txBody>
          <a:bodyPr>
            <a:normAutofit/>
          </a:bodyPr>
          <a:lstStyle/>
          <a:p>
            <a:pPr marL="0" indent="0">
              <a:lnSpc>
                <a:spcPct val="110000"/>
              </a:lnSpc>
              <a:buNone/>
            </a:pPr>
            <a:r>
              <a:rPr lang="en-US" b="1" baseline="30000" dirty="0">
                <a:solidFill>
                  <a:schemeClr val="bg1"/>
                </a:solidFill>
                <a:latin typeface="Gotham Book" panose="02000504050000020004" pitchFamily="2" charset="0"/>
              </a:rPr>
              <a:t>1</a:t>
            </a:r>
            <a:r>
              <a:rPr lang="en-US" b="1" dirty="0">
                <a:solidFill>
                  <a:schemeClr val="bg1"/>
                </a:solidFill>
                <a:latin typeface="Gotham Book" panose="02000504050000020004" pitchFamily="2" charset="0"/>
              </a:rPr>
              <a:t> </a:t>
            </a:r>
            <a:r>
              <a:rPr lang="en-US" b="0" dirty="0">
                <a:solidFill>
                  <a:schemeClr val="bg1"/>
                </a:solidFill>
                <a:latin typeface="Gotham Book" panose="02000504050000020004" pitchFamily="2" charset="0"/>
              </a:rPr>
              <a:t>But I, brothers, could not address you as spiritual people, but as people of the flesh, as infants in Christ. </a:t>
            </a:r>
            <a:r>
              <a:rPr lang="en-US" b="1" baseline="30000" dirty="0">
                <a:solidFill>
                  <a:schemeClr val="bg1"/>
                </a:solidFill>
                <a:latin typeface="Gotham Book" panose="02000504050000020004" pitchFamily="2" charset="0"/>
              </a:rPr>
              <a:t>2</a:t>
            </a:r>
            <a:r>
              <a:rPr lang="en-US" b="1" dirty="0">
                <a:solidFill>
                  <a:schemeClr val="bg1"/>
                </a:solidFill>
                <a:latin typeface="Gotham Book" panose="02000504050000020004" pitchFamily="2" charset="0"/>
              </a:rPr>
              <a:t> </a:t>
            </a:r>
            <a:r>
              <a:rPr lang="en-US" b="0" dirty="0">
                <a:solidFill>
                  <a:schemeClr val="bg1"/>
                </a:solidFill>
                <a:latin typeface="Gotham Book" panose="02000504050000020004" pitchFamily="2" charset="0"/>
              </a:rPr>
              <a:t>I fed you with milk, not solid food, for you were not ready for it. And even now you are not yet ready, </a:t>
            </a:r>
            <a:r>
              <a:rPr lang="en-US" b="1" baseline="30000" dirty="0">
                <a:solidFill>
                  <a:schemeClr val="bg1"/>
                </a:solidFill>
                <a:latin typeface="Gotham Book" panose="02000504050000020004" pitchFamily="2" charset="0"/>
              </a:rPr>
              <a:t>3</a:t>
            </a:r>
            <a:r>
              <a:rPr lang="en-US" b="1" dirty="0">
                <a:solidFill>
                  <a:schemeClr val="bg1"/>
                </a:solidFill>
                <a:latin typeface="Gotham Book" panose="02000504050000020004" pitchFamily="2" charset="0"/>
              </a:rPr>
              <a:t> </a:t>
            </a:r>
            <a:r>
              <a:rPr lang="en-US" b="0" dirty="0">
                <a:solidFill>
                  <a:schemeClr val="bg1"/>
                </a:solidFill>
                <a:latin typeface="Gotham Book" panose="02000504050000020004" pitchFamily="2" charset="0"/>
              </a:rPr>
              <a:t>for you are still of the flesh. For while there is jealousy and strife among you, are you not of the flesh and behaving only in a human way? </a:t>
            </a:r>
            <a:r>
              <a:rPr lang="en-US" b="1" baseline="30000" dirty="0">
                <a:solidFill>
                  <a:schemeClr val="bg1"/>
                </a:solidFill>
                <a:latin typeface="Gotham Book" panose="02000504050000020004" pitchFamily="2" charset="0"/>
              </a:rPr>
              <a:t>4</a:t>
            </a:r>
            <a:r>
              <a:rPr lang="en-US" b="1" dirty="0">
                <a:solidFill>
                  <a:schemeClr val="bg1"/>
                </a:solidFill>
                <a:latin typeface="Gotham Book" panose="02000504050000020004" pitchFamily="2" charset="0"/>
              </a:rPr>
              <a:t> </a:t>
            </a:r>
            <a:r>
              <a:rPr lang="en-US" b="0" dirty="0">
                <a:solidFill>
                  <a:schemeClr val="bg1"/>
                </a:solidFill>
                <a:latin typeface="Gotham Book" panose="02000504050000020004" pitchFamily="2" charset="0"/>
              </a:rPr>
              <a:t>For when one says, “I follow Paul,” and another, “I follow Apollos,” are you not being merely human?</a:t>
            </a:r>
          </a:p>
          <a:p>
            <a:pPr marL="0" indent="0" algn="r">
              <a:lnSpc>
                <a:spcPct val="110000"/>
              </a:lnSpc>
              <a:buNone/>
            </a:pPr>
            <a:r>
              <a:rPr lang="en-US" sz="2000" b="1" dirty="0">
                <a:solidFill>
                  <a:schemeClr val="bg1"/>
                </a:solidFill>
                <a:latin typeface="Gotham Book" panose="02000504050000020004" pitchFamily="2" charset="0"/>
              </a:rPr>
              <a:t>1 Corinthians</a:t>
            </a:r>
            <a:r>
              <a:rPr lang="en-GB" sz="2000" b="1" dirty="0">
                <a:solidFill>
                  <a:schemeClr val="bg1"/>
                </a:solidFill>
                <a:latin typeface="Gotham Book" panose="02000504050000020004" pitchFamily="2" charset="0"/>
              </a:rPr>
              <a:t> 3:1-4</a:t>
            </a:r>
            <a:endParaRPr lang="en-US" sz="2000"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2449388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D23603-4F58-2C4A-936A-619FF4CEC888}"/>
              </a:ext>
            </a:extLst>
          </p:cNvPr>
          <p:cNvSpPr txBox="1"/>
          <p:nvPr/>
        </p:nvSpPr>
        <p:spPr>
          <a:xfrm>
            <a:off x="682776" y="457528"/>
            <a:ext cx="11036903" cy="5693866"/>
          </a:xfrm>
          <a:prstGeom prst="rect">
            <a:avLst/>
          </a:prstGeom>
          <a:noFill/>
        </p:spPr>
        <p:txBody>
          <a:bodyPr wrap="square">
            <a:spAutoFit/>
          </a:bodyPr>
          <a:lstStyle/>
          <a:p>
            <a:r>
              <a:rPr lang="en-US" sz="2800" b="1" baseline="30000" dirty="0">
                <a:solidFill>
                  <a:schemeClr val="bg1"/>
                </a:solidFill>
                <a:latin typeface="Gotham Book" panose="02000504050000020004" pitchFamily="2" charset="0"/>
                <a:ea typeface="Gadugi" panose="020B0502040204020203" pitchFamily="34" charset="0"/>
              </a:rPr>
              <a:t>5</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What then is Apollos? What is Paul? Servants through whom you believed, as the Lord assigned to each. </a:t>
            </a:r>
            <a:r>
              <a:rPr lang="en-US" sz="2800" b="1" baseline="30000" dirty="0">
                <a:solidFill>
                  <a:schemeClr val="bg1"/>
                </a:solidFill>
                <a:latin typeface="Gotham Book" panose="02000504050000020004" pitchFamily="2" charset="0"/>
                <a:ea typeface="Gadugi" panose="020B0502040204020203" pitchFamily="34" charset="0"/>
              </a:rPr>
              <a:t>6</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I planted, Apollos watered, but God gave the growth. </a:t>
            </a:r>
            <a:r>
              <a:rPr lang="en-US" sz="2800" b="1" baseline="30000" dirty="0">
                <a:solidFill>
                  <a:schemeClr val="bg1"/>
                </a:solidFill>
                <a:latin typeface="Gotham Book" panose="02000504050000020004" pitchFamily="2" charset="0"/>
                <a:ea typeface="Gadugi" panose="020B0502040204020203" pitchFamily="34" charset="0"/>
              </a:rPr>
              <a:t>7</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So neither he who plants nor he who waters is anything, but only God who gives the growth. </a:t>
            </a:r>
            <a:r>
              <a:rPr lang="en-US" sz="2800" b="1" baseline="30000" dirty="0">
                <a:solidFill>
                  <a:schemeClr val="bg1"/>
                </a:solidFill>
                <a:latin typeface="Gotham Book" panose="02000504050000020004" pitchFamily="2" charset="0"/>
                <a:ea typeface="Gadugi" panose="020B0502040204020203" pitchFamily="34" charset="0"/>
              </a:rPr>
              <a:t>8</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He who plants and he who waters are one, and each will receive his wages according to his labor. </a:t>
            </a:r>
            <a:r>
              <a:rPr lang="en-US" sz="2800" b="1" baseline="30000" dirty="0">
                <a:solidFill>
                  <a:schemeClr val="bg1"/>
                </a:solidFill>
                <a:latin typeface="Gotham Book" panose="02000504050000020004" pitchFamily="2" charset="0"/>
                <a:ea typeface="Gadugi" panose="020B0502040204020203" pitchFamily="34" charset="0"/>
              </a:rPr>
              <a:t>9</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For we are God's fellow workers. You are God's field, God's building.</a:t>
            </a:r>
            <a:r>
              <a:rPr lang="en-US" sz="2800" b="1" dirty="0">
                <a:solidFill>
                  <a:schemeClr val="bg1"/>
                </a:solidFill>
                <a:latin typeface="Gotham Book" panose="02000504050000020004" pitchFamily="2" charset="0"/>
                <a:ea typeface="Gadugi" panose="020B0502040204020203" pitchFamily="34" charset="0"/>
              </a:rPr>
              <a:t> </a:t>
            </a:r>
            <a:r>
              <a:rPr lang="en-US" sz="2800" b="1" baseline="30000" dirty="0">
                <a:solidFill>
                  <a:schemeClr val="bg1"/>
                </a:solidFill>
                <a:latin typeface="Gotham Book" panose="02000504050000020004" pitchFamily="2" charset="0"/>
                <a:ea typeface="Gadugi" panose="020B0502040204020203" pitchFamily="34" charset="0"/>
              </a:rPr>
              <a:t>10</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According to the grace of God given to me, like a skilled master builder I laid a foundation, and someone else is building upon it. Let each one take care how he builds upon it. </a:t>
            </a:r>
            <a:r>
              <a:rPr lang="en-US" sz="2800" b="1" baseline="30000" dirty="0">
                <a:solidFill>
                  <a:schemeClr val="bg1"/>
                </a:solidFill>
                <a:latin typeface="Gotham Book" panose="02000504050000020004" pitchFamily="2" charset="0"/>
                <a:ea typeface="Gadugi" panose="020B0502040204020203" pitchFamily="34" charset="0"/>
              </a:rPr>
              <a:t>11</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For no one can lay a foundation other than that which is laid, which is Jesus Christ.</a:t>
            </a:r>
          </a:p>
          <a:p>
            <a:pPr algn="r"/>
            <a:r>
              <a:rPr lang="en-US" sz="2000" b="1" dirty="0">
                <a:solidFill>
                  <a:schemeClr val="bg1"/>
                </a:solidFill>
                <a:latin typeface="Gotham Book" panose="02000504050000020004" pitchFamily="2" charset="0"/>
              </a:rPr>
              <a:t>1 Corinthians</a:t>
            </a:r>
            <a:r>
              <a:rPr lang="en-GB" sz="2000" b="1" dirty="0">
                <a:solidFill>
                  <a:schemeClr val="bg1"/>
                </a:solidFill>
                <a:latin typeface="Gotham Book" panose="02000504050000020004" pitchFamily="2" charset="0"/>
              </a:rPr>
              <a:t> 3:5-11</a:t>
            </a:r>
            <a:endParaRPr lang="en-US" sz="2000"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1605588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712D16-39AE-5744-A35B-64EA596D106A}"/>
              </a:ext>
            </a:extLst>
          </p:cNvPr>
          <p:cNvSpPr>
            <a:spLocks noGrp="1"/>
          </p:cNvSpPr>
          <p:nvPr>
            <p:ph idx="1"/>
          </p:nvPr>
        </p:nvSpPr>
        <p:spPr>
          <a:xfrm>
            <a:off x="501650" y="573540"/>
            <a:ext cx="11188700" cy="5636759"/>
          </a:xfrm>
        </p:spPr>
        <p:txBody>
          <a:bodyPr>
            <a:noAutofit/>
          </a:bodyPr>
          <a:lstStyle/>
          <a:p>
            <a:pPr marL="0" indent="0">
              <a:lnSpc>
                <a:spcPct val="100000"/>
              </a:lnSpc>
              <a:buNone/>
            </a:pPr>
            <a:r>
              <a:rPr lang="en-US" b="1" baseline="30000" dirty="0">
                <a:solidFill>
                  <a:schemeClr val="bg1"/>
                </a:solidFill>
                <a:latin typeface="Gotham Book" panose="02000504050000020004" pitchFamily="2" charset="0"/>
              </a:rPr>
              <a:t>12</a:t>
            </a:r>
            <a:r>
              <a:rPr lang="en-US" b="1" dirty="0">
                <a:solidFill>
                  <a:schemeClr val="bg1"/>
                </a:solidFill>
                <a:latin typeface="Gotham Book" panose="02000504050000020004" pitchFamily="2" charset="0"/>
                <a:ea typeface="Gadugi" panose="020B0502040204020203" pitchFamily="34" charset="0"/>
              </a:rPr>
              <a:t> </a:t>
            </a:r>
            <a:r>
              <a:rPr lang="en-US" b="0" dirty="0">
                <a:solidFill>
                  <a:schemeClr val="bg1"/>
                </a:solidFill>
                <a:latin typeface="Gotham Book" panose="02000504050000020004" pitchFamily="2" charset="0"/>
                <a:ea typeface="Gadugi" panose="020B0502040204020203" pitchFamily="34" charset="0"/>
              </a:rPr>
              <a:t>Now if anyone builds on the foundation with gold, silver, precious stones, wood, hay, straw— </a:t>
            </a:r>
            <a:r>
              <a:rPr lang="en-US" b="1" baseline="30000" dirty="0">
                <a:solidFill>
                  <a:schemeClr val="bg1"/>
                </a:solidFill>
                <a:latin typeface="Gotham Book" panose="02000504050000020004" pitchFamily="2" charset="0"/>
              </a:rPr>
              <a:t>13</a:t>
            </a:r>
            <a:r>
              <a:rPr lang="en-US" b="1" dirty="0">
                <a:solidFill>
                  <a:schemeClr val="bg1"/>
                </a:solidFill>
                <a:latin typeface="Gotham Book" panose="02000504050000020004" pitchFamily="2" charset="0"/>
                <a:ea typeface="Gadugi" panose="020B0502040204020203" pitchFamily="34" charset="0"/>
              </a:rPr>
              <a:t> </a:t>
            </a:r>
            <a:r>
              <a:rPr lang="en-US" b="0" dirty="0">
                <a:solidFill>
                  <a:schemeClr val="bg1"/>
                </a:solidFill>
                <a:latin typeface="Gotham Book" panose="02000504050000020004" pitchFamily="2" charset="0"/>
                <a:ea typeface="Gadugi" panose="020B0502040204020203" pitchFamily="34" charset="0"/>
              </a:rPr>
              <a:t>each one's work will become manifest, for the Day will disclose it, because it will be revealed by fire, and the fire will test what sort of work each one has done. </a:t>
            </a:r>
            <a:r>
              <a:rPr lang="en-US" b="1" baseline="30000" dirty="0">
                <a:solidFill>
                  <a:schemeClr val="bg1"/>
                </a:solidFill>
                <a:latin typeface="Gotham Book" panose="02000504050000020004" pitchFamily="2" charset="0"/>
              </a:rPr>
              <a:t>14</a:t>
            </a:r>
            <a:r>
              <a:rPr lang="en-US" b="1" dirty="0">
                <a:solidFill>
                  <a:schemeClr val="bg1"/>
                </a:solidFill>
                <a:latin typeface="Gotham Book" panose="02000504050000020004" pitchFamily="2" charset="0"/>
                <a:ea typeface="Gadugi" panose="020B0502040204020203" pitchFamily="34" charset="0"/>
              </a:rPr>
              <a:t> </a:t>
            </a:r>
            <a:r>
              <a:rPr lang="en-US" b="0" dirty="0">
                <a:solidFill>
                  <a:schemeClr val="bg1"/>
                </a:solidFill>
                <a:latin typeface="Gotham Book" panose="02000504050000020004" pitchFamily="2" charset="0"/>
                <a:ea typeface="Gadugi" panose="020B0502040204020203" pitchFamily="34" charset="0"/>
              </a:rPr>
              <a:t>If the work that anyone has built on the foundation survives, he will receive a reward. </a:t>
            </a:r>
            <a:r>
              <a:rPr lang="en-US" b="1" baseline="30000" dirty="0">
                <a:solidFill>
                  <a:schemeClr val="bg1"/>
                </a:solidFill>
                <a:latin typeface="Gotham Book" panose="02000504050000020004" pitchFamily="2" charset="0"/>
              </a:rPr>
              <a:t>15</a:t>
            </a:r>
            <a:r>
              <a:rPr lang="en-US" b="1" dirty="0">
                <a:solidFill>
                  <a:schemeClr val="bg1"/>
                </a:solidFill>
                <a:latin typeface="Gotham Book" panose="02000504050000020004" pitchFamily="2" charset="0"/>
                <a:ea typeface="Gadugi" panose="020B0502040204020203" pitchFamily="34" charset="0"/>
              </a:rPr>
              <a:t> </a:t>
            </a:r>
            <a:r>
              <a:rPr lang="en-US" b="0" dirty="0">
                <a:solidFill>
                  <a:schemeClr val="bg1"/>
                </a:solidFill>
                <a:latin typeface="Gotham Book" panose="02000504050000020004" pitchFamily="2" charset="0"/>
                <a:ea typeface="Gadugi" panose="020B0502040204020203" pitchFamily="34" charset="0"/>
              </a:rPr>
              <a:t>If anyone’s work is burned up, he will suffer loss, though he himself will be saved, but only as through fire.</a:t>
            </a:r>
            <a:r>
              <a:rPr lang="en-US" b="1" baseline="30000" dirty="0">
                <a:solidFill>
                  <a:schemeClr val="bg1"/>
                </a:solidFill>
                <a:latin typeface="Gotham Book" panose="02000504050000020004" pitchFamily="2" charset="0"/>
              </a:rPr>
              <a:t>16</a:t>
            </a:r>
            <a:r>
              <a:rPr lang="en-US" b="1" dirty="0">
                <a:solidFill>
                  <a:schemeClr val="bg1"/>
                </a:solidFill>
                <a:latin typeface="Gotham Book" panose="02000504050000020004" pitchFamily="2" charset="0"/>
                <a:ea typeface="Gadugi" panose="020B0502040204020203" pitchFamily="34" charset="0"/>
              </a:rPr>
              <a:t> </a:t>
            </a:r>
            <a:r>
              <a:rPr lang="en-US" b="0" dirty="0">
                <a:solidFill>
                  <a:schemeClr val="bg1"/>
                </a:solidFill>
                <a:latin typeface="Gotham Book" panose="02000504050000020004" pitchFamily="2" charset="0"/>
                <a:ea typeface="Gadugi" panose="020B0502040204020203" pitchFamily="34" charset="0"/>
              </a:rPr>
              <a:t>Do you not know that you[c] are God's temple and that God's Spirit dwells in you? </a:t>
            </a:r>
            <a:r>
              <a:rPr lang="en-US" b="1" baseline="30000" dirty="0">
                <a:solidFill>
                  <a:schemeClr val="bg1"/>
                </a:solidFill>
                <a:latin typeface="Gotham Book" panose="02000504050000020004" pitchFamily="2" charset="0"/>
                <a:ea typeface="Gadugi" panose="020B0502040204020203" pitchFamily="34" charset="0"/>
              </a:rPr>
              <a:t>17</a:t>
            </a:r>
            <a:r>
              <a:rPr lang="en-US" b="1" dirty="0">
                <a:solidFill>
                  <a:schemeClr val="bg1"/>
                </a:solidFill>
                <a:latin typeface="Gotham Book" panose="02000504050000020004" pitchFamily="2" charset="0"/>
                <a:ea typeface="Gadugi" panose="020B0502040204020203" pitchFamily="34" charset="0"/>
              </a:rPr>
              <a:t> </a:t>
            </a:r>
            <a:r>
              <a:rPr lang="en-US" b="0" dirty="0">
                <a:solidFill>
                  <a:schemeClr val="bg1"/>
                </a:solidFill>
                <a:latin typeface="Gotham Book" panose="02000504050000020004" pitchFamily="2" charset="0"/>
                <a:ea typeface="Gadugi" panose="020B0502040204020203" pitchFamily="34" charset="0"/>
              </a:rPr>
              <a:t>If anyone destroys God's temple, God will destroy him. For God's temple is holy, and you are that temple. </a:t>
            </a:r>
          </a:p>
          <a:p>
            <a:pPr marL="0" indent="0">
              <a:lnSpc>
                <a:spcPct val="100000"/>
              </a:lnSpc>
              <a:buNone/>
            </a:pPr>
            <a:r>
              <a:rPr lang="en-US" sz="2000" b="1" dirty="0">
                <a:solidFill>
                  <a:schemeClr val="bg1"/>
                </a:solidFill>
                <a:latin typeface="Gotham Book" panose="02000504050000020004" pitchFamily="2" charset="0"/>
              </a:rPr>
              <a:t>1 Corinthians</a:t>
            </a:r>
            <a:r>
              <a:rPr lang="en-GB" sz="2000" b="1" dirty="0">
                <a:solidFill>
                  <a:schemeClr val="bg1"/>
                </a:solidFill>
                <a:latin typeface="Gotham Book" panose="02000504050000020004" pitchFamily="2" charset="0"/>
              </a:rPr>
              <a:t> 3:5-11</a:t>
            </a:r>
            <a:endParaRPr lang="en-US" sz="2000"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395807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B7FA3D-4A3A-C747-A859-EE6773BBCA1A}"/>
              </a:ext>
            </a:extLst>
          </p:cNvPr>
          <p:cNvSpPr>
            <a:spLocks noGrp="1"/>
          </p:cNvSpPr>
          <p:nvPr>
            <p:ph idx="1"/>
          </p:nvPr>
        </p:nvSpPr>
        <p:spPr>
          <a:xfrm>
            <a:off x="825500" y="1050925"/>
            <a:ext cx="10515600" cy="4351338"/>
          </a:xfrm>
        </p:spPr>
        <p:txBody>
          <a:bodyPr>
            <a:normAutofit/>
          </a:bodyPr>
          <a:lstStyle/>
          <a:p>
            <a:pPr marL="514350" indent="-514350">
              <a:buFont typeface="+mj-lt"/>
              <a:buAutoNum type="arabicPeriod"/>
            </a:pPr>
            <a:r>
              <a:rPr lang="en-GB" sz="3600" b="1" i="0" dirty="0">
                <a:solidFill>
                  <a:schemeClr val="bg1"/>
                </a:solidFill>
                <a:effectLst/>
                <a:latin typeface="Gotham Book" panose="02000504050000020004" pitchFamily="2" charset="0"/>
                <a:ea typeface="Gadugi" panose="020B0502040204020203" pitchFamily="34" charset="0"/>
              </a:rPr>
              <a:t>Remember who you are building for</a:t>
            </a:r>
          </a:p>
          <a:p>
            <a:pPr marL="514350" indent="-514350">
              <a:buAutoNum type="arabicPeriod"/>
            </a:pPr>
            <a:endParaRPr lang="en-GB" sz="3600" b="1" dirty="0">
              <a:solidFill>
                <a:schemeClr val="bg1"/>
              </a:solidFill>
              <a:effectLst/>
              <a:latin typeface="Gotham Book" panose="02000504050000020004" pitchFamily="2" charset="0"/>
              <a:ea typeface="Gadugi" panose="020B0502040204020203" pitchFamily="34" charset="0"/>
            </a:endParaRPr>
          </a:p>
          <a:p>
            <a:pPr marL="514350" indent="-514350">
              <a:buFont typeface="+mj-lt"/>
              <a:buAutoNum type="arabicPeriod"/>
            </a:pPr>
            <a:r>
              <a:rPr lang="en-GB" sz="3600" b="1" i="0" dirty="0">
                <a:solidFill>
                  <a:schemeClr val="bg1"/>
                </a:solidFill>
                <a:effectLst/>
                <a:latin typeface="Gotham Book" panose="02000504050000020004" pitchFamily="2" charset="0"/>
                <a:ea typeface="Gadugi" panose="020B0502040204020203" pitchFamily="34" charset="0"/>
              </a:rPr>
              <a:t>Remember what you are building on</a:t>
            </a:r>
          </a:p>
          <a:p>
            <a:pPr marL="514350" indent="-514350">
              <a:buFont typeface="+mj-lt"/>
              <a:buAutoNum type="arabicPeriod"/>
            </a:pPr>
            <a:endParaRPr lang="en-GB" sz="3600" b="1" i="0" dirty="0">
              <a:solidFill>
                <a:schemeClr val="bg1"/>
              </a:solidFill>
              <a:effectLst/>
              <a:latin typeface="Gotham Book" panose="02000504050000020004" pitchFamily="2" charset="0"/>
              <a:ea typeface="Gadugi" panose="020B0502040204020203" pitchFamily="34" charset="0"/>
            </a:endParaRPr>
          </a:p>
          <a:p>
            <a:pPr marL="514350" indent="-514350">
              <a:buFont typeface="+mj-lt"/>
              <a:buAutoNum type="arabicPeriod"/>
            </a:pPr>
            <a:r>
              <a:rPr lang="en-GB" sz="3600" b="1" i="0" dirty="0">
                <a:solidFill>
                  <a:schemeClr val="bg1"/>
                </a:solidFill>
                <a:effectLst/>
                <a:latin typeface="Gotham Book" panose="02000504050000020004" pitchFamily="2" charset="0"/>
                <a:ea typeface="Gadugi" panose="020B0502040204020203" pitchFamily="34" charset="0"/>
              </a:rPr>
              <a:t>Remember that what you build matters </a:t>
            </a:r>
            <a:endParaRPr lang="en-GB" sz="3600" b="1" dirty="0">
              <a:solidFill>
                <a:schemeClr val="bg1"/>
              </a:solidFill>
              <a:effectLst/>
              <a:latin typeface="Gotham Book" panose="02000504050000020004" pitchFamily="2" charset="0"/>
              <a:ea typeface="Gadugi" panose="020B0502040204020203" pitchFamily="34" charset="0"/>
            </a:endParaRPr>
          </a:p>
          <a:p>
            <a:endParaRPr lang="en-US" sz="3200" dirty="0">
              <a:latin typeface="Gotham Book" panose="02000504050000020004" pitchFamily="2" charset="0"/>
            </a:endParaRPr>
          </a:p>
        </p:txBody>
      </p:sp>
    </p:spTree>
    <p:extLst>
      <p:ext uri="{BB962C8B-B14F-4D97-AF65-F5344CB8AC3E}">
        <p14:creationId xmlns:p14="http://schemas.microsoft.com/office/powerpoint/2010/main" val="104374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53E6-8910-F944-ACD0-4409DCE41C8C}"/>
              </a:ext>
            </a:extLst>
          </p:cNvPr>
          <p:cNvSpPr>
            <a:spLocks noGrp="1"/>
          </p:cNvSpPr>
          <p:nvPr>
            <p:ph type="title"/>
          </p:nvPr>
        </p:nvSpPr>
        <p:spPr/>
        <p:txBody>
          <a:bodyPr>
            <a:normAutofit/>
          </a:bodyPr>
          <a:lstStyle/>
          <a:p>
            <a:r>
              <a:rPr lang="en-GB" sz="4000" b="1" dirty="0">
                <a:solidFill>
                  <a:schemeClr val="bg1"/>
                </a:solidFill>
                <a:latin typeface="Gotham Book" panose="02000504050000020004" pitchFamily="2" charset="0"/>
                <a:ea typeface="Gadugi" panose="020B0502040204020203" pitchFamily="34" charset="0"/>
              </a:rPr>
              <a:t>1. Remember who you are building for</a:t>
            </a:r>
            <a:endParaRPr lang="en-US" sz="4000" b="1" dirty="0">
              <a:solidFill>
                <a:schemeClr val="bg1"/>
              </a:solidFill>
              <a:latin typeface="Gotham Book" panose="02000504050000020004" pitchFamily="2" charset="0"/>
              <a:ea typeface="Gadugi" panose="020B0502040204020203" pitchFamily="34" charset="0"/>
            </a:endParaRPr>
          </a:p>
        </p:txBody>
      </p:sp>
      <p:sp>
        <p:nvSpPr>
          <p:cNvPr id="3" name="Content Placeholder 2">
            <a:extLst>
              <a:ext uri="{FF2B5EF4-FFF2-40B4-BE49-F238E27FC236}">
                <a16:creationId xmlns:a16="http://schemas.microsoft.com/office/drawing/2014/main" id="{BB112D0C-6E62-144E-84EF-BBF79F6DE0FC}"/>
              </a:ext>
            </a:extLst>
          </p:cNvPr>
          <p:cNvSpPr>
            <a:spLocks noGrp="1"/>
          </p:cNvSpPr>
          <p:nvPr>
            <p:ph idx="1"/>
          </p:nvPr>
        </p:nvSpPr>
        <p:spPr/>
        <p:txBody>
          <a:bodyPr/>
          <a:lstStyle/>
          <a:p>
            <a:pPr marL="0" indent="0">
              <a:lnSpc>
                <a:spcPct val="100000"/>
              </a:lnSpc>
              <a:buNone/>
            </a:pPr>
            <a:r>
              <a:rPr lang="en-US" sz="2800" b="1" baseline="30000" dirty="0">
                <a:solidFill>
                  <a:schemeClr val="bg1"/>
                </a:solidFill>
                <a:latin typeface="Gotham Book" panose="02000504050000020004" pitchFamily="2" charset="0"/>
                <a:ea typeface="Gadugi" panose="020B0502040204020203" pitchFamily="34" charset="0"/>
              </a:rPr>
              <a:t>5</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What then is Apollos? What is Paul? </a:t>
            </a:r>
            <a:r>
              <a:rPr lang="en-US" sz="2800" b="0" dirty="0">
                <a:solidFill>
                  <a:schemeClr val="accent4">
                    <a:lumMod val="60000"/>
                    <a:lumOff val="40000"/>
                  </a:schemeClr>
                </a:solidFill>
                <a:latin typeface="Gotham Book" panose="02000504050000020004" pitchFamily="2" charset="0"/>
                <a:ea typeface="Gadugi" panose="020B0502040204020203" pitchFamily="34" charset="0"/>
              </a:rPr>
              <a:t>Servants</a:t>
            </a:r>
            <a:r>
              <a:rPr lang="en-US" sz="2800" b="0" dirty="0">
                <a:solidFill>
                  <a:schemeClr val="bg1"/>
                </a:solidFill>
                <a:latin typeface="Gotham Book" panose="02000504050000020004" pitchFamily="2" charset="0"/>
                <a:ea typeface="Gadugi" panose="020B0502040204020203" pitchFamily="34" charset="0"/>
              </a:rPr>
              <a:t> through whom you believed, as the Lord assigned to each. </a:t>
            </a:r>
            <a:r>
              <a:rPr lang="en-US" b="1" baseline="30000" dirty="0">
                <a:solidFill>
                  <a:schemeClr val="bg1"/>
                </a:solidFill>
                <a:latin typeface="Gotham Book" panose="02000504050000020004" pitchFamily="2" charset="0"/>
              </a:rPr>
              <a:t>6</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I </a:t>
            </a:r>
            <a:r>
              <a:rPr lang="en-US" sz="2800" b="0" dirty="0">
                <a:solidFill>
                  <a:schemeClr val="accent4">
                    <a:lumMod val="40000"/>
                    <a:lumOff val="60000"/>
                  </a:schemeClr>
                </a:solidFill>
                <a:latin typeface="Gotham Book" panose="02000504050000020004" pitchFamily="2" charset="0"/>
                <a:ea typeface="Gadugi" panose="020B0502040204020203" pitchFamily="34" charset="0"/>
              </a:rPr>
              <a:t>planted</a:t>
            </a:r>
            <a:r>
              <a:rPr lang="en-US" sz="2800" b="0" dirty="0">
                <a:solidFill>
                  <a:schemeClr val="bg1"/>
                </a:solidFill>
                <a:latin typeface="Gotham Book" panose="02000504050000020004" pitchFamily="2" charset="0"/>
                <a:ea typeface="Gadugi" panose="020B0502040204020203" pitchFamily="34" charset="0"/>
              </a:rPr>
              <a:t>, Apollos </a:t>
            </a:r>
            <a:r>
              <a:rPr lang="en-US" sz="2800" b="0" dirty="0">
                <a:solidFill>
                  <a:schemeClr val="accent4">
                    <a:lumMod val="40000"/>
                    <a:lumOff val="60000"/>
                  </a:schemeClr>
                </a:solidFill>
                <a:latin typeface="Gotham Book" panose="02000504050000020004" pitchFamily="2" charset="0"/>
                <a:ea typeface="Gadugi" panose="020B0502040204020203" pitchFamily="34" charset="0"/>
              </a:rPr>
              <a:t>watered</a:t>
            </a:r>
            <a:r>
              <a:rPr lang="en-US" sz="2800" b="0" dirty="0">
                <a:solidFill>
                  <a:schemeClr val="bg1"/>
                </a:solidFill>
                <a:latin typeface="Gotham Book" panose="02000504050000020004" pitchFamily="2" charset="0"/>
                <a:ea typeface="Gadugi" panose="020B0502040204020203" pitchFamily="34" charset="0"/>
              </a:rPr>
              <a:t>, but </a:t>
            </a:r>
            <a:r>
              <a:rPr lang="en-US" sz="2800" b="0" dirty="0">
                <a:solidFill>
                  <a:schemeClr val="accent4">
                    <a:lumMod val="40000"/>
                    <a:lumOff val="60000"/>
                  </a:schemeClr>
                </a:solidFill>
                <a:latin typeface="Gotham Book" panose="02000504050000020004" pitchFamily="2" charset="0"/>
                <a:ea typeface="Gadugi" panose="020B0502040204020203" pitchFamily="34" charset="0"/>
              </a:rPr>
              <a:t>God gave the growth</a:t>
            </a:r>
            <a:r>
              <a:rPr lang="en-US" sz="2800" b="0" dirty="0">
                <a:solidFill>
                  <a:schemeClr val="bg1"/>
                </a:solidFill>
                <a:latin typeface="Gotham Book" panose="02000504050000020004" pitchFamily="2" charset="0"/>
                <a:ea typeface="Gadugi" panose="020B0502040204020203" pitchFamily="34" charset="0"/>
              </a:rPr>
              <a:t>. </a:t>
            </a:r>
            <a:r>
              <a:rPr lang="en-US" b="1" baseline="30000" dirty="0">
                <a:solidFill>
                  <a:schemeClr val="bg1"/>
                </a:solidFill>
                <a:latin typeface="Gotham Book" panose="02000504050000020004" pitchFamily="2" charset="0"/>
              </a:rPr>
              <a:t>7</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So neither he who plants nor he who waters is </a:t>
            </a:r>
            <a:r>
              <a:rPr lang="en-US" sz="2800" b="0" dirty="0">
                <a:solidFill>
                  <a:schemeClr val="accent4">
                    <a:lumMod val="40000"/>
                    <a:lumOff val="60000"/>
                  </a:schemeClr>
                </a:solidFill>
                <a:latin typeface="Gotham Book" panose="02000504050000020004" pitchFamily="2" charset="0"/>
                <a:ea typeface="Gadugi" panose="020B0502040204020203" pitchFamily="34" charset="0"/>
              </a:rPr>
              <a:t>anything</a:t>
            </a:r>
            <a:r>
              <a:rPr lang="en-US" sz="2800" b="0" dirty="0">
                <a:solidFill>
                  <a:schemeClr val="bg1"/>
                </a:solidFill>
                <a:latin typeface="Gotham Book" panose="02000504050000020004" pitchFamily="2" charset="0"/>
                <a:ea typeface="Gadugi" panose="020B0502040204020203" pitchFamily="34" charset="0"/>
              </a:rPr>
              <a:t>, but </a:t>
            </a:r>
            <a:r>
              <a:rPr lang="en-US" sz="2800" b="0" dirty="0">
                <a:solidFill>
                  <a:schemeClr val="accent4">
                    <a:lumMod val="40000"/>
                    <a:lumOff val="60000"/>
                  </a:schemeClr>
                </a:solidFill>
                <a:latin typeface="Gotham Book" panose="02000504050000020004" pitchFamily="2" charset="0"/>
                <a:ea typeface="Gadugi" panose="020B0502040204020203" pitchFamily="34" charset="0"/>
              </a:rPr>
              <a:t>only God</a:t>
            </a:r>
            <a:r>
              <a:rPr lang="en-US" sz="2800" b="0" dirty="0">
                <a:solidFill>
                  <a:schemeClr val="bg1"/>
                </a:solidFill>
                <a:latin typeface="Gotham Book" panose="02000504050000020004" pitchFamily="2" charset="0"/>
                <a:ea typeface="Gadugi" panose="020B0502040204020203" pitchFamily="34" charset="0"/>
              </a:rPr>
              <a:t> who gives the growth. </a:t>
            </a:r>
            <a:r>
              <a:rPr lang="en-US" b="1" baseline="30000" dirty="0">
                <a:solidFill>
                  <a:schemeClr val="bg1"/>
                </a:solidFill>
                <a:latin typeface="Gotham Book" panose="02000504050000020004" pitchFamily="2" charset="0"/>
              </a:rPr>
              <a:t>8</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He who plants and he who waters are one, and each will receive his wages according to his labor. </a:t>
            </a:r>
            <a:r>
              <a:rPr lang="en-US" b="1" baseline="30000" dirty="0">
                <a:solidFill>
                  <a:schemeClr val="bg1"/>
                </a:solidFill>
                <a:latin typeface="Gotham Book" panose="02000504050000020004" pitchFamily="2" charset="0"/>
              </a:rPr>
              <a:t>9</a:t>
            </a:r>
            <a:r>
              <a:rPr lang="en-US" sz="2800" b="1" dirty="0">
                <a:solidFill>
                  <a:schemeClr val="bg1"/>
                </a:solidFill>
                <a:latin typeface="Gotham Book" panose="02000504050000020004" pitchFamily="2" charset="0"/>
                <a:ea typeface="Gadugi" panose="020B0502040204020203" pitchFamily="34" charset="0"/>
              </a:rPr>
              <a:t> </a:t>
            </a:r>
            <a:r>
              <a:rPr lang="en-US" sz="2800" b="0" dirty="0">
                <a:solidFill>
                  <a:schemeClr val="bg1"/>
                </a:solidFill>
                <a:latin typeface="Gotham Book" panose="02000504050000020004" pitchFamily="2" charset="0"/>
                <a:ea typeface="Gadugi" panose="020B0502040204020203" pitchFamily="34" charset="0"/>
              </a:rPr>
              <a:t>For we are God's </a:t>
            </a:r>
            <a:r>
              <a:rPr lang="en-US" sz="2800" b="0" dirty="0">
                <a:solidFill>
                  <a:schemeClr val="accent4">
                    <a:lumMod val="40000"/>
                    <a:lumOff val="60000"/>
                  </a:schemeClr>
                </a:solidFill>
                <a:latin typeface="Gotham Book" panose="02000504050000020004" pitchFamily="2" charset="0"/>
                <a:ea typeface="Gadugi" panose="020B0502040204020203" pitchFamily="34" charset="0"/>
              </a:rPr>
              <a:t>fellow workers</a:t>
            </a:r>
            <a:r>
              <a:rPr lang="en-US" sz="2800" b="0" dirty="0">
                <a:solidFill>
                  <a:schemeClr val="bg1"/>
                </a:solidFill>
                <a:latin typeface="Gotham Book" panose="02000504050000020004" pitchFamily="2" charset="0"/>
                <a:ea typeface="Gadugi" panose="020B0502040204020203" pitchFamily="34" charset="0"/>
              </a:rPr>
              <a:t>. You are </a:t>
            </a:r>
            <a:r>
              <a:rPr lang="en-US" sz="2800" b="0" dirty="0">
                <a:solidFill>
                  <a:schemeClr val="accent4">
                    <a:lumMod val="40000"/>
                    <a:lumOff val="60000"/>
                  </a:schemeClr>
                </a:solidFill>
                <a:latin typeface="Gotham Book" panose="02000504050000020004" pitchFamily="2" charset="0"/>
                <a:ea typeface="Gadugi" panose="020B0502040204020203" pitchFamily="34" charset="0"/>
              </a:rPr>
              <a:t>God's field, God's building.</a:t>
            </a:r>
          </a:p>
          <a:p>
            <a:pPr marL="0" indent="0" algn="r">
              <a:lnSpc>
                <a:spcPct val="100000"/>
              </a:lnSpc>
              <a:buNone/>
            </a:pPr>
            <a:r>
              <a:rPr lang="en-US" sz="2000" b="1" dirty="0">
                <a:solidFill>
                  <a:schemeClr val="bg1"/>
                </a:solidFill>
                <a:latin typeface="Gotham Book" panose="02000504050000020004" pitchFamily="2" charset="0"/>
              </a:rPr>
              <a:t>1 Corinthians</a:t>
            </a:r>
            <a:r>
              <a:rPr lang="en-GB" sz="2000" b="1" dirty="0">
                <a:solidFill>
                  <a:schemeClr val="bg1"/>
                </a:solidFill>
                <a:latin typeface="Gotham Book" panose="02000504050000020004" pitchFamily="2" charset="0"/>
              </a:rPr>
              <a:t> 3:5-9</a:t>
            </a:r>
            <a:endParaRPr lang="en-US" sz="2000" dirty="0">
              <a:solidFill>
                <a:schemeClr val="bg1"/>
              </a:solidFill>
              <a:latin typeface="Gotham Book" panose="02000504050000020004" pitchFamily="2" charset="0"/>
            </a:endParaRPr>
          </a:p>
          <a:p>
            <a:pPr marL="0" indent="0" algn="r">
              <a:lnSpc>
                <a:spcPct val="100000"/>
              </a:lnSpc>
              <a:buNone/>
            </a:pPr>
            <a:endParaRPr lang="en-US" dirty="0">
              <a:solidFill>
                <a:schemeClr val="accent4">
                  <a:lumMod val="40000"/>
                  <a:lumOff val="60000"/>
                </a:schemeClr>
              </a:solidFill>
              <a:latin typeface="Gotham Book" panose="02000504050000020004" pitchFamily="2" charset="0"/>
            </a:endParaRPr>
          </a:p>
        </p:txBody>
      </p:sp>
    </p:spTree>
    <p:extLst>
      <p:ext uri="{BB962C8B-B14F-4D97-AF65-F5344CB8AC3E}">
        <p14:creationId xmlns:p14="http://schemas.microsoft.com/office/powerpoint/2010/main" val="2909212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53E6-8910-F944-ACD0-4409DCE41C8C}"/>
              </a:ext>
            </a:extLst>
          </p:cNvPr>
          <p:cNvSpPr>
            <a:spLocks noGrp="1"/>
          </p:cNvSpPr>
          <p:nvPr>
            <p:ph type="title"/>
          </p:nvPr>
        </p:nvSpPr>
        <p:spPr/>
        <p:txBody>
          <a:bodyPr>
            <a:normAutofit/>
          </a:bodyPr>
          <a:lstStyle/>
          <a:p>
            <a:r>
              <a:rPr lang="en-GB" sz="4000" b="1" dirty="0">
                <a:solidFill>
                  <a:schemeClr val="bg1"/>
                </a:solidFill>
                <a:latin typeface="Gotham Book" panose="02000504050000020004" pitchFamily="2" charset="0"/>
                <a:ea typeface="Gadugi" panose="020B0502040204020203" pitchFamily="34" charset="0"/>
              </a:rPr>
              <a:t>2. Remember what you are building on</a:t>
            </a:r>
            <a:endParaRPr lang="en-US" sz="4000" b="1" dirty="0">
              <a:solidFill>
                <a:schemeClr val="bg1"/>
              </a:solidFill>
              <a:latin typeface="Gotham Book" panose="02000504050000020004" pitchFamily="2" charset="0"/>
              <a:ea typeface="Gadugi" panose="020B0502040204020203" pitchFamily="34" charset="0"/>
            </a:endParaRPr>
          </a:p>
        </p:txBody>
      </p:sp>
      <p:sp>
        <p:nvSpPr>
          <p:cNvPr id="3" name="Content Placeholder 2">
            <a:extLst>
              <a:ext uri="{FF2B5EF4-FFF2-40B4-BE49-F238E27FC236}">
                <a16:creationId xmlns:a16="http://schemas.microsoft.com/office/drawing/2014/main" id="{BB112D0C-6E62-144E-84EF-BBF79F6DE0FC}"/>
              </a:ext>
            </a:extLst>
          </p:cNvPr>
          <p:cNvSpPr>
            <a:spLocks noGrp="1"/>
          </p:cNvSpPr>
          <p:nvPr>
            <p:ph idx="1"/>
          </p:nvPr>
        </p:nvSpPr>
        <p:spPr/>
        <p:txBody>
          <a:bodyPr>
            <a:normAutofit/>
          </a:bodyPr>
          <a:lstStyle/>
          <a:p>
            <a:pPr marL="0" indent="0">
              <a:lnSpc>
                <a:spcPct val="100000"/>
              </a:lnSpc>
              <a:buNone/>
            </a:pPr>
            <a:r>
              <a:rPr lang="en-US" sz="3200" b="1" baseline="30000" dirty="0">
                <a:solidFill>
                  <a:schemeClr val="bg1"/>
                </a:solidFill>
                <a:latin typeface="Gotham Book" panose="02000504050000020004" pitchFamily="2" charset="0"/>
                <a:ea typeface="Gadugi" panose="020B0502040204020203" pitchFamily="34" charset="0"/>
              </a:rPr>
              <a:t>10</a:t>
            </a:r>
            <a:r>
              <a:rPr lang="en-US" sz="3200" b="1" dirty="0">
                <a:solidFill>
                  <a:schemeClr val="bg1"/>
                </a:solidFill>
                <a:latin typeface="Gotham Book" panose="02000504050000020004" pitchFamily="2" charset="0"/>
                <a:ea typeface="Gadugi" panose="020B0502040204020203" pitchFamily="34" charset="0"/>
              </a:rPr>
              <a:t> </a:t>
            </a:r>
            <a:r>
              <a:rPr lang="en-US" sz="3200" b="0" dirty="0">
                <a:solidFill>
                  <a:schemeClr val="bg1"/>
                </a:solidFill>
                <a:latin typeface="Gotham Book" panose="02000504050000020004" pitchFamily="2" charset="0"/>
                <a:ea typeface="Gadugi" panose="020B0502040204020203" pitchFamily="34" charset="0"/>
              </a:rPr>
              <a:t>According to the grace of God given to me, like a skilled master builder I </a:t>
            </a:r>
            <a:r>
              <a:rPr lang="en-US" sz="3200" b="0" dirty="0">
                <a:solidFill>
                  <a:schemeClr val="accent4">
                    <a:lumMod val="40000"/>
                    <a:lumOff val="60000"/>
                  </a:schemeClr>
                </a:solidFill>
                <a:latin typeface="Gotham Book" panose="02000504050000020004" pitchFamily="2" charset="0"/>
                <a:ea typeface="Gadugi" panose="020B0502040204020203" pitchFamily="34" charset="0"/>
              </a:rPr>
              <a:t>laid a foundation</a:t>
            </a:r>
            <a:r>
              <a:rPr lang="en-US" sz="3200" b="0" dirty="0">
                <a:solidFill>
                  <a:schemeClr val="bg1"/>
                </a:solidFill>
                <a:latin typeface="Gotham Book" panose="02000504050000020004" pitchFamily="2" charset="0"/>
                <a:ea typeface="Gadugi" panose="020B0502040204020203" pitchFamily="34" charset="0"/>
              </a:rPr>
              <a:t>, and someone else is building upon it. Let each one </a:t>
            </a:r>
            <a:r>
              <a:rPr lang="en-US" sz="3200" b="0" dirty="0">
                <a:solidFill>
                  <a:schemeClr val="accent4">
                    <a:lumMod val="40000"/>
                    <a:lumOff val="60000"/>
                  </a:schemeClr>
                </a:solidFill>
                <a:latin typeface="Gotham Book" panose="02000504050000020004" pitchFamily="2" charset="0"/>
                <a:ea typeface="Gadugi" panose="020B0502040204020203" pitchFamily="34" charset="0"/>
              </a:rPr>
              <a:t>take care</a:t>
            </a:r>
            <a:r>
              <a:rPr lang="en-US" sz="3200" b="0" dirty="0">
                <a:solidFill>
                  <a:schemeClr val="bg1"/>
                </a:solidFill>
                <a:latin typeface="Gotham Book" panose="02000504050000020004" pitchFamily="2" charset="0"/>
                <a:ea typeface="Gadugi" panose="020B0502040204020203" pitchFamily="34" charset="0"/>
              </a:rPr>
              <a:t> how he builds upon it. </a:t>
            </a:r>
            <a:r>
              <a:rPr lang="en-US" sz="3200" b="1" baseline="30000" dirty="0">
                <a:solidFill>
                  <a:schemeClr val="bg1"/>
                </a:solidFill>
                <a:latin typeface="Gotham Book" panose="02000504050000020004" pitchFamily="2" charset="0"/>
              </a:rPr>
              <a:t>11</a:t>
            </a:r>
            <a:r>
              <a:rPr lang="en-US" sz="3200" b="1" dirty="0">
                <a:solidFill>
                  <a:schemeClr val="bg1"/>
                </a:solidFill>
                <a:latin typeface="Gotham Book" panose="02000504050000020004" pitchFamily="2" charset="0"/>
                <a:ea typeface="Gadugi" panose="020B0502040204020203" pitchFamily="34" charset="0"/>
              </a:rPr>
              <a:t> </a:t>
            </a:r>
            <a:r>
              <a:rPr lang="en-US" sz="3200" b="0" dirty="0">
                <a:solidFill>
                  <a:schemeClr val="bg1"/>
                </a:solidFill>
                <a:latin typeface="Gotham Book" panose="02000504050000020004" pitchFamily="2" charset="0"/>
                <a:ea typeface="Gadugi" panose="020B0502040204020203" pitchFamily="34" charset="0"/>
              </a:rPr>
              <a:t>For </a:t>
            </a:r>
            <a:r>
              <a:rPr lang="en-US" sz="3200" b="0" dirty="0">
                <a:solidFill>
                  <a:schemeClr val="accent4">
                    <a:lumMod val="40000"/>
                    <a:lumOff val="60000"/>
                  </a:schemeClr>
                </a:solidFill>
                <a:latin typeface="Gotham Book" panose="02000504050000020004" pitchFamily="2" charset="0"/>
                <a:ea typeface="Gadugi" panose="020B0502040204020203" pitchFamily="34" charset="0"/>
              </a:rPr>
              <a:t>no one</a:t>
            </a:r>
            <a:r>
              <a:rPr lang="en-US" sz="3200" b="0" dirty="0">
                <a:solidFill>
                  <a:schemeClr val="bg1"/>
                </a:solidFill>
                <a:latin typeface="Gotham Book" panose="02000504050000020004" pitchFamily="2" charset="0"/>
                <a:ea typeface="Gadugi" panose="020B0502040204020203" pitchFamily="34" charset="0"/>
              </a:rPr>
              <a:t> can lay a foundation </a:t>
            </a:r>
            <a:r>
              <a:rPr lang="en-US" sz="3200" b="0" dirty="0">
                <a:solidFill>
                  <a:schemeClr val="accent4">
                    <a:lumMod val="40000"/>
                    <a:lumOff val="60000"/>
                  </a:schemeClr>
                </a:solidFill>
                <a:latin typeface="Gotham Book" panose="02000504050000020004" pitchFamily="2" charset="0"/>
                <a:ea typeface="Gadugi" panose="020B0502040204020203" pitchFamily="34" charset="0"/>
              </a:rPr>
              <a:t>other than that which is laid</a:t>
            </a:r>
            <a:r>
              <a:rPr lang="en-US" sz="3200" b="0" dirty="0">
                <a:solidFill>
                  <a:schemeClr val="bg1"/>
                </a:solidFill>
                <a:latin typeface="Gotham Book" panose="02000504050000020004" pitchFamily="2" charset="0"/>
                <a:ea typeface="Gadugi" panose="020B0502040204020203" pitchFamily="34" charset="0"/>
              </a:rPr>
              <a:t>, which is </a:t>
            </a:r>
            <a:r>
              <a:rPr lang="en-US" sz="3200" b="0" dirty="0">
                <a:solidFill>
                  <a:schemeClr val="accent4">
                    <a:lumMod val="40000"/>
                    <a:lumOff val="60000"/>
                  </a:schemeClr>
                </a:solidFill>
                <a:latin typeface="Gotham Book" panose="02000504050000020004" pitchFamily="2" charset="0"/>
                <a:ea typeface="Gadugi" panose="020B0502040204020203" pitchFamily="34" charset="0"/>
              </a:rPr>
              <a:t>Jesus Christ.</a:t>
            </a:r>
          </a:p>
          <a:p>
            <a:pPr marL="0" indent="0" algn="r">
              <a:lnSpc>
                <a:spcPct val="100000"/>
              </a:lnSpc>
              <a:buNone/>
            </a:pPr>
            <a:r>
              <a:rPr lang="en-US" sz="2400" b="1" dirty="0">
                <a:solidFill>
                  <a:schemeClr val="bg1"/>
                </a:solidFill>
                <a:latin typeface="Gotham Book" panose="02000504050000020004" pitchFamily="2" charset="0"/>
              </a:rPr>
              <a:t>1 Corinthians</a:t>
            </a:r>
            <a:r>
              <a:rPr lang="en-GB" sz="2400" b="1" dirty="0">
                <a:solidFill>
                  <a:schemeClr val="bg1"/>
                </a:solidFill>
                <a:latin typeface="Gotham Book" panose="02000504050000020004" pitchFamily="2" charset="0"/>
              </a:rPr>
              <a:t> 3:10-11</a:t>
            </a:r>
            <a:endParaRPr lang="en-US" sz="2400" b="1"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2894894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53E6-8910-F944-ACD0-4409DCE41C8C}"/>
              </a:ext>
            </a:extLst>
          </p:cNvPr>
          <p:cNvSpPr>
            <a:spLocks noGrp="1"/>
          </p:cNvSpPr>
          <p:nvPr>
            <p:ph type="title"/>
          </p:nvPr>
        </p:nvSpPr>
        <p:spPr>
          <a:xfrm>
            <a:off x="317500" y="365125"/>
            <a:ext cx="11626548" cy="828675"/>
          </a:xfrm>
        </p:spPr>
        <p:txBody>
          <a:bodyPr>
            <a:normAutofit/>
          </a:bodyPr>
          <a:lstStyle/>
          <a:p>
            <a:r>
              <a:rPr lang="en-GB" sz="4000" b="1" dirty="0">
                <a:solidFill>
                  <a:schemeClr val="bg1"/>
                </a:solidFill>
                <a:latin typeface="Gotham Book" panose="02000504050000020004" pitchFamily="2" charset="0"/>
                <a:ea typeface="Gadugi" panose="020B0502040204020203" pitchFamily="34" charset="0"/>
              </a:rPr>
              <a:t>3. Remember that what you build matters</a:t>
            </a:r>
            <a:endParaRPr lang="en-US" sz="4000" b="1" dirty="0">
              <a:solidFill>
                <a:schemeClr val="bg1"/>
              </a:solidFill>
              <a:latin typeface="Gotham Book" panose="02000504050000020004" pitchFamily="2" charset="0"/>
              <a:ea typeface="Gadugi" panose="020B0502040204020203" pitchFamily="34" charset="0"/>
            </a:endParaRPr>
          </a:p>
        </p:txBody>
      </p:sp>
      <p:sp>
        <p:nvSpPr>
          <p:cNvPr id="3" name="Content Placeholder 2">
            <a:extLst>
              <a:ext uri="{FF2B5EF4-FFF2-40B4-BE49-F238E27FC236}">
                <a16:creationId xmlns:a16="http://schemas.microsoft.com/office/drawing/2014/main" id="{BB112D0C-6E62-144E-84EF-BBF79F6DE0FC}"/>
              </a:ext>
            </a:extLst>
          </p:cNvPr>
          <p:cNvSpPr>
            <a:spLocks noGrp="1"/>
          </p:cNvSpPr>
          <p:nvPr>
            <p:ph idx="1"/>
          </p:nvPr>
        </p:nvSpPr>
        <p:spPr>
          <a:xfrm>
            <a:off x="469900" y="1193800"/>
            <a:ext cx="11264900" cy="5092700"/>
          </a:xfrm>
        </p:spPr>
        <p:txBody>
          <a:bodyPr>
            <a:noAutofit/>
          </a:bodyPr>
          <a:lstStyle/>
          <a:p>
            <a:pPr marL="0" indent="0">
              <a:lnSpc>
                <a:spcPct val="100000"/>
              </a:lnSpc>
              <a:buNone/>
            </a:pPr>
            <a:r>
              <a:rPr lang="en-US" sz="2700" b="1" baseline="30000" dirty="0">
                <a:solidFill>
                  <a:schemeClr val="bg1"/>
                </a:solidFill>
                <a:latin typeface="Gotham Book" panose="02000504050000020004" pitchFamily="2" charset="0"/>
              </a:rPr>
              <a:t>12</a:t>
            </a:r>
            <a:r>
              <a:rPr lang="en-US" sz="2700" b="1" dirty="0">
                <a:solidFill>
                  <a:schemeClr val="bg1"/>
                </a:solidFill>
                <a:latin typeface="Gotham Book" panose="02000504050000020004" pitchFamily="2" charset="0"/>
                <a:ea typeface="Gadugi" panose="020B0502040204020203" pitchFamily="34" charset="0"/>
              </a:rPr>
              <a:t> </a:t>
            </a:r>
            <a:r>
              <a:rPr lang="en-US" sz="2700" b="0" dirty="0">
                <a:solidFill>
                  <a:schemeClr val="bg1"/>
                </a:solidFill>
                <a:latin typeface="Gotham Book" panose="02000504050000020004" pitchFamily="2" charset="0"/>
                <a:ea typeface="Gadugi" panose="020B0502040204020203" pitchFamily="34" charset="0"/>
              </a:rPr>
              <a:t>Now if anyone builds on the foundation with </a:t>
            </a:r>
            <a:r>
              <a:rPr lang="en-US" sz="2700" b="0" dirty="0">
                <a:solidFill>
                  <a:schemeClr val="accent4">
                    <a:lumMod val="40000"/>
                    <a:lumOff val="60000"/>
                  </a:schemeClr>
                </a:solidFill>
                <a:latin typeface="Gotham Book" panose="02000504050000020004" pitchFamily="2" charset="0"/>
                <a:ea typeface="Gadugi" panose="020B0502040204020203" pitchFamily="34" charset="0"/>
              </a:rPr>
              <a:t>gold, silver, precious stones, wood, hay, straw</a:t>
            </a:r>
            <a:r>
              <a:rPr lang="en-US" sz="2700" b="0" dirty="0">
                <a:solidFill>
                  <a:schemeClr val="bg1"/>
                </a:solidFill>
                <a:latin typeface="Gotham Book" panose="02000504050000020004" pitchFamily="2" charset="0"/>
                <a:ea typeface="Gadugi" panose="020B0502040204020203" pitchFamily="34" charset="0"/>
              </a:rPr>
              <a:t>— </a:t>
            </a:r>
            <a:r>
              <a:rPr lang="en-US" sz="2700" b="1" baseline="30000" dirty="0">
                <a:solidFill>
                  <a:schemeClr val="bg1"/>
                </a:solidFill>
                <a:latin typeface="Gotham Book" panose="02000504050000020004" pitchFamily="2" charset="0"/>
              </a:rPr>
              <a:t>13</a:t>
            </a:r>
            <a:r>
              <a:rPr lang="en-US" sz="2700" b="1" dirty="0">
                <a:solidFill>
                  <a:schemeClr val="bg1"/>
                </a:solidFill>
                <a:latin typeface="Gotham Book" panose="02000504050000020004" pitchFamily="2" charset="0"/>
                <a:ea typeface="Gadugi" panose="020B0502040204020203" pitchFamily="34" charset="0"/>
              </a:rPr>
              <a:t> </a:t>
            </a:r>
            <a:r>
              <a:rPr lang="en-US" sz="2700" b="0" dirty="0">
                <a:solidFill>
                  <a:schemeClr val="bg1"/>
                </a:solidFill>
                <a:latin typeface="Gotham Book" panose="02000504050000020004" pitchFamily="2" charset="0"/>
                <a:ea typeface="Gadugi" panose="020B0502040204020203" pitchFamily="34" charset="0"/>
              </a:rPr>
              <a:t>each one's work will become </a:t>
            </a:r>
            <a:r>
              <a:rPr lang="en-US" sz="2700" b="0" dirty="0">
                <a:solidFill>
                  <a:schemeClr val="accent4">
                    <a:lumMod val="40000"/>
                    <a:lumOff val="60000"/>
                  </a:schemeClr>
                </a:solidFill>
                <a:latin typeface="Gotham Book" panose="02000504050000020004" pitchFamily="2" charset="0"/>
                <a:ea typeface="Gadugi" panose="020B0502040204020203" pitchFamily="34" charset="0"/>
              </a:rPr>
              <a:t>manifest</a:t>
            </a:r>
            <a:r>
              <a:rPr lang="en-US" sz="2700" b="0" dirty="0">
                <a:solidFill>
                  <a:schemeClr val="bg1"/>
                </a:solidFill>
                <a:latin typeface="Gotham Book" panose="02000504050000020004" pitchFamily="2" charset="0"/>
                <a:ea typeface="Gadugi" panose="020B0502040204020203" pitchFamily="34" charset="0"/>
              </a:rPr>
              <a:t>, for the Day will disclose it, because it will be revealed by fire, and the fire will </a:t>
            </a:r>
            <a:r>
              <a:rPr lang="en-US" sz="2700" b="0" dirty="0">
                <a:solidFill>
                  <a:schemeClr val="accent4">
                    <a:lumMod val="40000"/>
                    <a:lumOff val="60000"/>
                  </a:schemeClr>
                </a:solidFill>
                <a:latin typeface="Gotham Book" panose="02000504050000020004" pitchFamily="2" charset="0"/>
                <a:ea typeface="Gadugi" panose="020B0502040204020203" pitchFamily="34" charset="0"/>
              </a:rPr>
              <a:t>test what sort of work each one has done</a:t>
            </a:r>
            <a:r>
              <a:rPr lang="en-US" sz="2700" b="0" dirty="0">
                <a:solidFill>
                  <a:schemeClr val="bg1"/>
                </a:solidFill>
                <a:latin typeface="Gotham Book" panose="02000504050000020004" pitchFamily="2" charset="0"/>
                <a:ea typeface="Gadugi" panose="020B0502040204020203" pitchFamily="34" charset="0"/>
              </a:rPr>
              <a:t>. </a:t>
            </a:r>
            <a:r>
              <a:rPr lang="en-US" sz="2700" b="1" dirty="0">
                <a:solidFill>
                  <a:schemeClr val="bg1"/>
                </a:solidFill>
                <a:latin typeface="Gotham Book" panose="02000504050000020004" pitchFamily="2" charset="0"/>
                <a:ea typeface="Gadugi" panose="020B0502040204020203" pitchFamily="34" charset="0"/>
              </a:rPr>
              <a:t>14 </a:t>
            </a:r>
            <a:r>
              <a:rPr lang="en-US" sz="2700" b="0" dirty="0">
                <a:solidFill>
                  <a:schemeClr val="bg1"/>
                </a:solidFill>
                <a:latin typeface="Gotham Book" panose="02000504050000020004" pitchFamily="2" charset="0"/>
                <a:ea typeface="Gadugi" panose="020B0502040204020203" pitchFamily="34" charset="0"/>
              </a:rPr>
              <a:t>If the work that anyone has built on the foundation survives, he will receive a reward. </a:t>
            </a:r>
            <a:r>
              <a:rPr lang="en-US" sz="2700" b="1" baseline="30000" dirty="0">
                <a:solidFill>
                  <a:schemeClr val="bg1"/>
                </a:solidFill>
                <a:latin typeface="Gotham Book" panose="02000504050000020004" pitchFamily="2" charset="0"/>
                <a:ea typeface="Gadugi" panose="020B0502040204020203" pitchFamily="34" charset="0"/>
              </a:rPr>
              <a:t>15</a:t>
            </a:r>
            <a:r>
              <a:rPr lang="en-US" sz="2700" b="1" dirty="0">
                <a:solidFill>
                  <a:schemeClr val="bg1"/>
                </a:solidFill>
                <a:latin typeface="Gotham Book" panose="02000504050000020004" pitchFamily="2" charset="0"/>
                <a:ea typeface="Gadugi" panose="020B0502040204020203" pitchFamily="34" charset="0"/>
              </a:rPr>
              <a:t> </a:t>
            </a:r>
            <a:r>
              <a:rPr lang="en-US" sz="2700" b="0" dirty="0">
                <a:solidFill>
                  <a:schemeClr val="bg1"/>
                </a:solidFill>
                <a:latin typeface="Gotham Book" panose="02000504050000020004" pitchFamily="2" charset="0"/>
                <a:ea typeface="Gadugi" panose="020B0502040204020203" pitchFamily="34" charset="0"/>
              </a:rPr>
              <a:t>If anyone's work is burned up, he will suffer loss, though he himself will be saved, but only as through fire. </a:t>
            </a:r>
            <a:r>
              <a:rPr lang="en-US" sz="2700" b="1" baseline="30000" dirty="0">
                <a:solidFill>
                  <a:schemeClr val="bg1"/>
                </a:solidFill>
                <a:latin typeface="Gotham Book" panose="02000504050000020004" pitchFamily="2" charset="0"/>
              </a:rPr>
              <a:t>16</a:t>
            </a:r>
            <a:r>
              <a:rPr lang="en-US" sz="2700" b="1" dirty="0">
                <a:solidFill>
                  <a:schemeClr val="bg1"/>
                </a:solidFill>
                <a:latin typeface="Gotham Book" panose="02000504050000020004" pitchFamily="2" charset="0"/>
                <a:ea typeface="Gadugi" panose="020B0502040204020203" pitchFamily="34" charset="0"/>
              </a:rPr>
              <a:t> </a:t>
            </a:r>
            <a:r>
              <a:rPr lang="en-US" sz="2700" b="0" dirty="0">
                <a:solidFill>
                  <a:schemeClr val="bg1"/>
                </a:solidFill>
                <a:latin typeface="Gotham Book" panose="02000504050000020004" pitchFamily="2" charset="0"/>
                <a:ea typeface="Gadugi" panose="020B0502040204020203" pitchFamily="34" charset="0"/>
              </a:rPr>
              <a:t>Do you not know that you are </a:t>
            </a:r>
            <a:r>
              <a:rPr lang="en-US" sz="2700" b="0" dirty="0">
                <a:solidFill>
                  <a:schemeClr val="accent4">
                    <a:lumMod val="40000"/>
                    <a:lumOff val="60000"/>
                  </a:schemeClr>
                </a:solidFill>
                <a:latin typeface="Gotham Book" panose="02000504050000020004" pitchFamily="2" charset="0"/>
                <a:ea typeface="Gadugi" panose="020B0502040204020203" pitchFamily="34" charset="0"/>
              </a:rPr>
              <a:t>God's temple </a:t>
            </a:r>
            <a:r>
              <a:rPr lang="en-US" sz="2700" b="0" dirty="0">
                <a:solidFill>
                  <a:schemeClr val="bg1"/>
                </a:solidFill>
                <a:latin typeface="Gotham Book" panose="02000504050000020004" pitchFamily="2" charset="0"/>
                <a:ea typeface="Gadugi" panose="020B0502040204020203" pitchFamily="34" charset="0"/>
              </a:rPr>
              <a:t>and that </a:t>
            </a:r>
            <a:r>
              <a:rPr lang="en-US" sz="2700" b="0" dirty="0">
                <a:solidFill>
                  <a:schemeClr val="accent4">
                    <a:lumMod val="40000"/>
                    <a:lumOff val="60000"/>
                  </a:schemeClr>
                </a:solidFill>
                <a:latin typeface="Gotham Book" panose="02000504050000020004" pitchFamily="2" charset="0"/>
                <a:ea typeface="Gadugi" panose="020B0502040204020203" pitchFamily="34" charset="0"/>
              </a:rPr>
              <a:t>God's Spirit dwells in you</a:t>
            </a:r>
            <a:r>
              <a:rPr lang="en-US" sz="2700" b="0" dirty="0">
                <a:solidFill>
                  <a:schemeClr val="bg1"/>
                </a:solidFill>
                <a:latin typeface="Gotham Book" panose="02000504050000020004" pitchFamily="2" charset="0"/>
                <a:ea typeface="Gadugi" panose="020B0502040204020203" pitchFamily="34" charset="0"/>
              </a:rPr>
              <a:t>? </a:t>
            </a:r>
            <a:r>
              <a:rPr lang="en-US" sz="2700" b="1" baseline="30000" dirty="0">
                <a:solidFill>
                  <a:schemeClr val="bg1"/>
                </a:solidFill>
                <a:latin typeface="Gotham Book" panose="02000504050000020004" pitchFamily="2" charset="0"/>
                <a:ea typeface="Gadugi" panose="020B0502040204020203" pitchFamily="34" charset="0"/>
              </a:rPr>
              <a:t>17</a:t>
            </a:r>
            <a:r>
              <a:rPr lang="en-US" sz="2700" b="1" dirty="0">
                <a:solidFill>
                  <a:schemeClr val="bg1"/>
                </a:solidFill>
                <a:latin typeface="Gotham Book" panose="02000504050000020004" pitchFamily="2" charset="0"/>
                <a:ea typeface="Gadugi" panose="020B0502040204020203" pitchFamily="34" charset="0"/>
              </a:rPr>
              <a:t> </a:t>
            </a:r>
            <a:r>
              <a:rPr lang="en-US" sz="2700" b="0" dirty="0">
                <a:solidFill>
                  <a:schemeClr val="bg1"/>
                </a:solidFill>
                <a:latin typeface="Gotham Book" panose="02000504050000020004" pitchFamily="2" charset="0"/>
                <a:ea typeface="Gadugi" panose="020B0502040204020203" pitchFamily="34" charset="0"/>
              </a:rPr>
              <a:t>If anyone destroys God's temple, God will destroy him. For </a:t>
            </a:r>
            <a:r>
              <a:rPr lang="en-US" sz="2700" b="0" dirty="0">
                <a:solidFill>
                  <a:schemeClr val="accent4">
                    <a:lumMod val="40000"/>
                    <a:lumOff val="60000"/>
                  </a:schemeClr>
                </a:solidFill>
                <a:latin typeface="Gotham Book" panose="02000504050000020004" pitchFamily="2" charset="0"/>
                <a:ea typeface="Gadugi" panose="020B0502040204020203" pitchFamily="34" charset="0"/>
              </a:rPr>
              <a:t>God's temple is holy</a:t>
            </a:r>
            <a:r>
              <a:rPr lang="en-US" sz="2700" b="0" dirty="0">
                <a:solidFill>
                  <a:schemeClr val="bg1"/>
                </a:solidFill>
                <a:latin typeface="Gotham Book" panose="02000504050000020004" pitchFamily="2" charset="0"/>
                <a:ea typeface="Gadugi" panose="020B0502040204020203" pitchFamily="34" charset="0"/>
              </a:rPr>
              <a:t>, and </a:t>
            </a:r>
            <a:r>
              <a:rPr lang="en-US" sz="2700" b="0" dirty="0">
                <a:solidFill>
                  <a:schemeClr val="accent4">
                    <a:lumMod val="40000"/>
                    <a:lumOff val="60000"/>
                  </a:schemeClr>
                </a:solidFill>
                <a:latin typeface="Gotham Book" panose="02000504050000020004" pitchFamily="2" charset="0"/>
                <a:ea typeface="Gadugi" panose="020B0502040204020203" pitchFamily="34" charset="0"/>
              </a:rPr>
              <a:t>you are that temple. </a:t>
            </a:r>
          </a:p>
          <a:p>
            <a:pPr marL="0" indent="0">
              <a:lnSpc>
                <a:spcPct val="100000"/>
              </a:lnSpc>
              <a:buNone/>
            </a:pPr>
            <a:r>
              <a:rPr lang="en-US" sz="2400" b="1" dirty="0">
                <a:solidFill>
                  <a:schemeClr val="bg1"/>
                </a:solidFill>
                <a:latin typeface="Gotham Book" panose="02000504050000020004" pitchFamily="2" charset="0"/>
              </a:rPr>
              <a:t>1 Corinthians</a:t>
            </a:r>
            <a:r>
              <a:rPr lang="en-GB" sz="2400" b="1" dirty="0">
                <a:solidFill>
                  <a:schemeClr val="bg1"/>
                </a:solidFill>
                <a:latin typeface="Gotham Book" panose="02000504050000020004" pitchFamily="2" charset="0"/>
              </a:rPr>
              <a:t> 3:12-17</a:t>
            </a:r>
            <a:endParaRPr lang="en-US" sz="2400"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1704495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64</Words>
  <Application>Microsoft Macintosh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Gadugi</vt:lpstr>
      <vt:lpstr>Gobold Thin</vt:lpstr>
      <vt:lpstr>Gotham Book</vt:lpstr>
      <vt:lpstr>Office Theme</vt:lpstr>
      <vt:lpstr>PowerPoint Presentation</vt:lpstr>
      <vt:lpstr>PowerPoint Presentation</vt:lpstr>
      <vt:lpstr>PowerPoint Presentation</vt:lpstr>
      <vt:lpstr>PowerPoint Presentation</vt:lpstr>
      <vt:lpstr>PowerPoint Presentation</vt:lpstr>
      <vt:lpstr>PowerPoint Presentation</vt:lpstr>
      <vt:lpstr>1. Remember who you are building for</vt:lpstr>
      <vt:lpstr>2. Remember what you are building on</vt:lpstr>
      <vt:lpstr>3. Remember that what you build matters</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9</cp:revision>
  <dcterms:created xsi:type="dcterms:W3CDTF">2018-11-28T16:35:48Z</dcterms:created>
  <dcterms:modified xsi:type="dcterms:W3CDTF">2019-02-01T13:55:18Z</dcterms:modified>
</cp:coreProperties>
</file>