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306" r:id="rId3"/>
    <p:sldId id="354" r:id="rId4"/>
    <p:sldId id="367" r:id="rId5"/>
    <p:sldId id="332" r:id="rId6"/>
    <p:sldId id="333" r:id="rId7"/>
    <p:sldId id="379" r:id="rId8"/>
    <p:sldId id="380" r:id="rId9"/>
    <p:sldId id="382" r:id="rId10"/>
    <p:sldId id="381" r:id="rId11"/>
    <p:sldId id="348" r:id="rId12"/>
    <p:sldId id="383" r:id="rId13"/>
    <p:sldId id="377" r:id="rId14"/>
    <p:sldId id="384" r:id="rId15"/>
    <p:sldId id="387" r:id="rId16"/>
    <p:sldId id="385" r:id="rId17"/>
    <p:sldId id="386" r:id="rId18"/>
    <p:sldId id="378" r:id="rId19"/>
    <p:sldId id="388" r:id="rId20"/>
    <p:sldId id="368" r:id="rId21"/>
    <p:sldId id="369" r:id="rId22"/>
    <p:sldId id="371" r:id="rId23"/>
    <p:sldId id="372" r:id="rId24"/>
    <p:sldId id="373" r:id="rId25"/>
    <p:sldId id="374" r:id="rId26"/>
    <p:sldId id="375" r:id="rId27"/>
    <p:sldId id="376" r:id="rId28"/>
    <p:sldId id="370" r:id="rId29"/>
    <p:sldId id="389" r:id="rId30"/>
    <p:sldId id="390" r:id="rId31"/>
    <p:sldId id="366" r:id="rId32"/>
    <p:sldId id="322" r:id="rId33"/>
    <p:sldId id="321" r:id="rId34"/>
    <p:sldId id="284" r:id="rId35"/>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63" autoAdjust="0"/>
    <p:restoredTop sz="94660"/>
  </p:normalViewPr>
  <p:slideViewPr>
    <p:cSldViewPr snapToGrid="0">
      <p:cViewPr varScale="1">
        <p:scale>
          <a:sx n="110" d="100"/>
          <a:sy n="110" d="100"/>
        </p:scale>
        <p:origin x="3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E9AA590-A77F-F348-A44E-73220A7D1657}"/>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74A0403-FDA1-1B48-B23B-E41AA8693E10}"/>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35A13347-7806-F14D-BB61-0AAF8EC163CA}" type="datetimeFigureOut">
              <a:rPr lang="en-GB" smtClean="0"/>
              <a:t>07/11/2019</a:t>
            </a:fld>
            <a:endParaRPr lang="en-GB"/>
          </a:p>
        </p:txBody>
      </p:sp>
      <p:sp>
        <p:nvSpPr>
          <p:cNvPr id="4" name="Footer Placeholder 3">
            <a:extLst>
              <a:ext uri="{FF2B5EF4-FFF2-40B4-BE49-F238E27FC236}">
                <a16:creationId xmlns:a16="http://schemas.microsoft.com/office/drawing/2014/main" id="{C7E00615-6EAE-154A-8CFC-E423334DEFB5}"/>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85E9785-E590-AD4B-BA5A-0DA7A3C7DFE1}"/>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EDAE579B-5225-5D4B-B337-B214008045FF}" type="slidenum">
              <a:rPr lang="en-GB" smtClean="0"/>
              <a:t>‹#›</a:t>
            </a:fld>
            <a:endParaRPr lang="en-GB"/>
          </a:p>
        </p:txBody>
      </p:sp>
    </p:spTree>
    <p:extLst>
      <p:ext uri="{BB962C8B-B14F-4D97-AF65-F5344CB8AC3E}">
        <p14:creationId xmlns:p14="http://schemas.microsoft.com/office/powerpoint/2010/main" val="1481029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9D5FDB1E-12F2-4865-BE21-FBF98FA396A4}" type="datetimeFigureOut">
              <a:rPr lang="en-GB" smtClean="0"/>
              <a:t>07/11/2019</a:t>
            </a:fld>
            <a:endParaRPr lang="en-GB"/>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1714E0FA-5E8D-4125-A391-E55A963F5BE8}" type="slidenum">
              <a:rPr lang="en-GB" smtClean="0"/>
              <a:t>‹#›</a:t>
            </a:fld>
            <a:endParaRPr lang="en-GB"/>
          </a:p>
        </p:txBody>
      </p:sp>
    </p:spTree>
    <p:extLst>
      <p:ext uri="{BB962C8B-B14F-4D97-AF65-F5344CB8AC3E}">
        <p14:creationId xmlns:p14="http://schemas.microsoft.com/office/powerpoint/2010/main" val="1730983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266657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603689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720412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012921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478116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193109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686350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292211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393082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1213723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98279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1137113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991767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209291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0318214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064157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600698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1652237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21116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194692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697496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9838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4789465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758085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0436754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8995946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492287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491133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779787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925382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596156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82032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04679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26744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29FC-8511-4DF7-9463-3C5C79AA13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0996B3-B518-49FF-9875-0053724463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04144E0-ACF3-4650-B59A-324639BC0393}"/>
              </a:ext>
            </a:extLst>
          </p:cNvPr>
          <p:cNvSpPr>
            <a:spLocks noGrp="1"/>
          </p:cNvSpPr>
          <p:nvPr>
            <p:ph type="dt" sz="half" idx="10"/>
          </p:nvPr>
        </p:nvSpPr>
        <p:spPr/>
        <p:txBody>
          <a:bodyPr/>
          <a:lstStyle/>
          <a:p>
            <a:fld id="{F39899BF-4AE5-44A2-81AF-330F9CA35E88}" type="datetimeFigureOut">
              <a:rPr lang="en-GB" smtClean="0"/>
              <a:t>07/11/2019</a:t>
            </a:fld>
            <a:endParaRPr lang="en-GB"/>
          </a:p>
        </p:txBody>
      </p:sp>
      <p:sp>
        <p:nvSpPr>
          <p:cNvPr id="5" name="Footer Placeholder 4">
            <a:extLst>
              <a:ext uri="{FF2B5EF4-FFF2-40B4-BE49-F238E27FC236}">
                <a16:creationId xmlns:a16="http://schemas.microsoft.com/office/drawing/2014/main" id="{C007135D-9A88-4FA3-9E45-D6854FF0CB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3526EA-5E3F-4A97-8CC7-FDFB9031D134}"/>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251952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0D7BB-ECD3-4185-B763-DA81B6C6A1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561F20-576A-40DA-83D1-EEE40BB68A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055176-66B0-449F-BA41-74726A103F3C}"/>
              </a:ext>
            </a:extLst>
          </p:cNvPr>
          <p:cNvSpPr>
            <a:spLocks noGrp="1"/>
          </p:cNvSpPr>
          <p:nvPr>
            <p:ph type="dt" sz="half" idx="10"/>
          </p:nvPr>
        </p:nvSpPr>
        <p:spPr/>
        <p:txBody>
          <a:bodyPr/>
          <a:lstStyle/>
          <a:p>
            <a:fld id="{F39899BF-4AE5-44A2-81AF-330F9CA35E88}" type="datetimeFigureOut">
              <a:rPr lang="en-GB" smtClean="0"/>
              <a:t>07/11/2019</a:t>
            </a:fld>
            <a:endParaRPr lang="en-GB"/>
          </a:p>
        </p:txBody>
      </p:sp>
      <p:sp>
        <p:nvSpPr>
          <p:cNvPr id="5" name="Footer Placeholder 4">
            <a:extLst>
              <a:ext uri="{FF2B5EF4-FFF2-40B4-BE49-F238E27FC236}">
                <a16:creationId xmlns:a16="http://schemas.microsoft.com/office/drawing/2014/main" id="{C102AE10-63B2-4890-8009-425CEA8519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8C2E7F-C088-4734-937D-6CE03A4414D8}"/>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36768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8ECE36-A4ED-485E-B98E-F578883A02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FA7734-EF9C-4EEF-9E86-7169299851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DF101D-636A-4C08-8810-2CD65FA4FE42}"/>
              </a:ext>
            </a:extLst>
          </p:cNvPr>
          <p:cNvSpPr>
            <a:spLocks noGrp="1"/>
          </p:cNvSpPr>
          <p:nvPr>
            <p:ph type="dt" sz="half" idx="10"/>
          </p:nvPr>
        </p:nvSpPr>
        <p:spPr/>
        <p:txBody>
          <a:bodyPr/>
          <a:lstStyle/>
          <a:p>
            <a:fld id="{F39899BF-4AE5-44A2-81AF-330F9CA35E88}" type="datetimeFigureOut">
              <a:rPr lang="en-GB" smtClean="0"/>
              <a:t>07/11/2019</a:t>
            </a:fld>
            <a:endParaRPr lang="en-GB"/>
          </a:p>
        </p:txBody>
      </p:sp>
      <p:sp>
        <p:nvSpPr>
          <p:cNvPr id="5" name="Footer Placeholder 4">
            <a:extLst>
              <a:ext uri="{FF2B5EF4-FFF2-40B4-BE49-F238E27FC236}">
                <a16:creationId xmlns:a16="http://schemas.microsoft.com/office/drawing/2014/main" id="{529ACC0F-637F-44F1-A5A8-D9DF1334FB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C0EC63-8E33-4D7A-AE77-D02D7C47CC69}"/>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532862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844B8-3275-48BB-B19E-888B7D3D4A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D47575-FDE2-4BD1-9AEF-1E657CCCEA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AFD384-6C64-4573-ACAA-943405F32C69}"/>
              </a:ext>
            </a:extLst>
          </p:cNvPr>
          <p:cNvSpPr>
            <a:spLocks noGrp="1"/>
          </p:cNvSpPr>
          <p:nvPr>
            <p:ph type="dt" sz="half" idx="10"/>
          </p:nvPr>
        </p:nvSpPr>
        <p:spPr/>
        <p:txBody>
          <a:bodyPr/>
          <a:lstStyle/>
          <a:p>
            <a:fld id="{F39899BF-4AE5-44A2-81AF-330F9CA35E88}" type="datetimeFigureOut">
              <a:rPr lang="en-GB" smtClean="0"/>
              <a:t>07/11/2019</a:t>
            </a:fld>
            <a:endParaRPr lang="en-GB"/>
          </a:p>
        </p:txBody>
      </p:sp>
      <p:sp>
        <p:nvSpPr>
          <p:cNvPr id="5" name="Footer Placeholder 4">
            <a:extLst>
              <a:ext uri="{FF2B5EF4-FFF2-40B4-BE49-F238E27FC236}">
                <a16:creationId xmlns:a16="http://schemas.microsoft.com/office/drawing/2014/main" id="{3D7C4436-91B7-4A3A-9455-D84402AB2F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256C87-F568-4946-87D4-5D2B0BD07E11}"/>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92312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B7943-2D3F-4D95-BF6F-B73C81B133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3C465E7-F79B-4734-BA52-1D8B05AA7B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DA8BB-A081-469E-8771-231F3664AD9E}"/>
              </a:ext>
            </a:extLst>
          </p:cNvPr>
          <p:cNvSpPr>
            <a:spLocks noGrp="1"/>
          </p:cNvSpPr>
          <p:nvPr>
            <p:ph type="dt" sz="half" idx="10"/>
          </p:nvPr>
        </p:nvSpPr>
        <p:spPr/>
        <p:txBody>
          <a:bodyPr/>
          <a:lstStyle/>
          <a:p>
            <a:fld id="{F39899BF-4AE5-44A2-81AF-330F9CA35E88}" type="datetimeFigureOut">
              <a:rPr lang="en-GB" smtClean="0"/>
              <a:t>07/11/2019</a:t>
            </a:fld>
            <a:endParaRPr lang="en-GB"/>
          </a:p>
        </p:txBody>
      </p:sp>
      <p:sp>
        <p:nvSpPr>
          <p:cNvPr id="5" name="Footer Placeholder 4">
            <a:extLst>
              <a:ext uri="{FF2B5EF4-FFF2-40B4-BE49-F238E27FC236}">
                <a16:creationId xmlns:a16="http://schemas.microsoft.com/office/drawing/2014/main" id="{245D0342-A299-4DDC-A054-A2FE9B385E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469EB9-E5F1-47DE-A634-434FFBA7A040}"/>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327608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305EA-8506-4821-954F-B542963813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3F248D-1458-4CD4-88B3-13F952CF37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33C80E-3738-48B7-8EA8-7420E02AFA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AE56F2-D971-4132-BEE8-1C25144EB35D}"/>
              </a:ext>
            </a:extLst>
          </p:cNvPr>
          <p:cNvSpPr>
            <a:spLocks noGrp="1"/>
          </p:cNvSpPr>
          <p:nvPr>
            <p:ph type="dt" sz="half" idx="10"/>
          </p:nvPr>
        </p:nvSpPr>
        <p:spPr/>
        <p:txBody>
          <a:bodyPr/>
          <a:lstStyle/>
          <a:p>
            <a:fld id="{F39899BF-4AE5-44A2-81AF-330F9CA35E88}" type="datetimeFigureOut">
              <a:rPr lang="en-GB" smtClean="0"/>
              <a:t>07/11/2019</a:t>
            </a:fld>
            <a:endParaRPr lang="en-GB"/>
          </a:p>
        </p:txBody>
      </p:sp>
      <p:sp>
        <p:nvSpPr>
          <p:cNvPr id="6" name="Footer Placeholder 5">
            <a:extLst>
              <a:ext uri="{FF2B5EF4-FFF2-40B4-BE49-F238E27FC236}">
                <a16:creationId xmlns:a16="http://schemas.microsoft.com/office/drawing/2014/main" id="{083AD8D6-DF06-4F62-8771-91A7AAC8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EB28EC-E417-4BEB-A8CB-43FB68582B4B}"/>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3538078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0E16E-F981-46D3-A60A-9013E8378A2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41C252E-0896-4885-8066-BE23FBACEC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279349-4E6A-40D5-BF73-429BDDE74A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FC83511-A2A9-4EE2-95E4-E7C5B11318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1FE544-0F18-4D71-ABAE-CDE06DCFF1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963CC0D-0B0D-49B3-BC04-1E27323A47A7}"/>
              </a:ext>
            </a:extLst>
          </p:cNvPr>
          <p:cNvSpPr>
            <a:spLocks noGrp="1"/>
          </p:cNvSpPr>
          <p:nvPr>
            <p:ph type="dt" sz="half" idx="10"/>
          </p:nvPr>
        </p:nvSpPr>
        <p:spPr/>
        <p:txBody>
          <a:bodyPr/>
          <a:lstStyle/>
          <a:p>
            <a:fld id="{F39899BF-4AE5-44A2-81AF-330F9CA35E88}" type="datetimeFigureOut">
              <a:rPr lang="en-GB" smtClean="0"/>
              <a:t>07/11/2019</a:t>
            </a:fld>
            <a:endParaRPr lang="en-GB"/>
          </a:p>
        </p:txBody>
      </p:sp>
      <p:sp>
        <p:nvSpPr>
          <p:cNvPr id="8" name="Footer Placeholder 7">
            <a:extLst>
              <a:ext uri="{FF2B5EF4-FFF2-40B4-BE49-F238E27FC236}">
                <a16:creationId xmlns:a16="http://schemas.microsoft.com/office/drawing/2014/main" id="{2AF1978F-88CE-4D85-98E7-E2BE9BEBC0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F713864-13DD-4BA7-82DD-74ADFB823BAD}"/>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721639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4538-9531-4B74-89A3-2701021D3B5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5CD4AA5-6147-4ABE-BA8E-3A0307533A7F}"/>
              </a:ext>
            </a:extLst>
          </p:cNvPr>
          <p:cNvSpPr>
            <a:spLocks noGrp="1"/>
          </p:cNvSpPr>
          <p:nvPr>
            <p:ph type="dt" sz="half" idx="10"/>
          </p:nvPr>
        </p:nvSpPr>
        <p:spPr/>
        <p:txBody>
          <a:bodyPr/>
          <a:lstStyle/>
          <a:p>
            <a:fld id="{F39899BF-4AE5-44A2-81AF-330F9CA35E88}" type="datetimeFigureOut">
              <a:rPr lang="en-GB" smtClean="0"/>
              <a:t>07/11/2019</a:t>
            </a:fld>
            <a:endParaRPr lang="en-GB"/>
          </a:p>
        </p:txBody>
      </p:sp>
      <p:sp>
        <p:nvSpPr>
          <p:cNvPr id="4" name="Footer Placeholder 3">
            <a:extLst>
              <a:ext uri="{FF2B5EF4-FFF2-40B4-BE49-F238E27FC236}">
                <a16:creationId xmlns:a16="http://schemas.microsoft.com/office/drawing/2014/main" id="{3611D842-E740-4F2D-97B2-ACCC24EE2B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56461F-A9EE-4A8D-A44E-747F13E452BC}"/>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422085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CD6966-75CF-4344-BC79-469F9880C4B5}"/>
              </a:ext>
            </a:extLst>
          </p:cNvPr>
          <p:cNvSpPr>
            <a:spLocks noGrp="1"/>
          </p:cNvSpPr>
          <p:nvPr>
            <p:ph type="dt" sz="half" idx="10"/>
          </p:nvPr>
        </p:nvSpPr>
        <p:spPr/>
        <p:txBody>
          <a:bodyPr/>
          <a:lstStyle/>
          <a:p>
            <a:fld id="{F39899BF-4AE5-44A2-81AF-330F9CA35E88}" type="datetimeFigureOut">
              <a:rPr lang="en-GB" smtClean="0"/>
              <a:t>07/11/2019</a:t>
            </a:fld>
            <a:endParaRPr lang="en-GB"/>
          </a:p>
        </p:txBody>
      </p:sp>
      <p:sp>
        <p:nvSpPr>
          <p:cNvPr id="3" name="Footer Placeholder 2">
            <a:extLst>
              <a:ext uri="{FF2B5EF4-FFF2-40B4-BE49-F238E27FC236}">
                <a16:creationId xmlns:a16="http://schemas.microsoft.com/office/drawing/2014/main" id="{902F8F81-5258-4A78-938F-EC4EB69AF4F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DDF4E2B-CA4E-4932-87FA-696787066DCB}"/>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828895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3C12F-4936-42F9-BBDE-DE890F293E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C4AC463-3B9E-4366-823A-359ECF04DD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DB6DF11-81F4-4AC5-A855-1FCDC6275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540A4E-3A13-4D0B-A551-DF72795BB92B}"/>
              </a:ext>
            </a:extLst>
          </p:cNvPr>
          <p:cNvSpPr>
            <a:spLocks noGrp="1"/>
          </p:cNvSpPr>
          <p:nvPr>
            <p:ph type="dt" sz="half" idx="10"/>
          </p:nvPr>
        </p:nvSpPr>
        <p:spPr/>
        <p:txBody>
          <a:bodyPr/>
          <a:lstStyle/>
          <a:p>
            <a:fld id="{F39899BF-4AE5-44A2-81AF-330F9CA35E88}" type="datetimeFigureOut">
              <a:rPr lang="en-GB" smtClean="0"/>
              <a:t>07/11/2019</a:t>
            </a:fld>
            <a:endParaRPr lang="en-GB"/>
          </a:p>
        </p:txBody>
      </p:sp>
      <p:sp>
        <p:nvSpPr>
          <p:cNvPr id="6" name="Footer Placeholder 5">
            <a:extLst>
              <a:ext uri="{FF2B5EF4-FFF2-40B4-BE49-F238E27FC236}">
                <a16:creationId xmlns:a16="http://schemas.microsoft.com/office/drawing/2014/main" id="{C120640D-4A6B-4EDC-B15C-B6F6C17127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0FF040-071D-4B06-8DC9-B8935E18FD55}"/>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530268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5C958-28D7-4184-B030-39F55D1660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19C25D6-DC3D-46CA-8C7C-B1B2147118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63E768D-ADA2-4F5F-AEB8-83A62ACD42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4952EC-7F3F-4DA7-9BDE-0D26ECD3AE2C}"/>
              </a:ext>
            </a:extLst>
          </p:cNvPr>
          <p:cNvSpPr>
            <a:spLocks noGrp="1"/>
          </p:cNvSpPr>
          <p:nvPr>
            <p:ph type="dt" sz="half" idx="10"/>
          </p:nvPr>
        </p:nvSpPr>
        <p:spPr/>
        <p:txBody>
          <a:bodyPr/>
          <a:lstStyle/>
          <a:p>
            <a:fld id="{F39899BF-4AE5-44A2-81AF-330F9CA35E88}" type="datetimeFigureOut">
              <a:rPr lang="en-GB" smtClean="0"/>
              <a:t>07/11/2019</a:t>
            </a:fld>
            <a:endParaRPr lang="en-GB"/>
          </a:p>
        </p:txBody>
      </p:sp>
      <p:sp>
        <p:nvSpPr>
          <p:cNvPr id="6" name="Footer Placeholder 5">
            <a:extLst>
              <a:ext uri="{FF2B5EF4-FFF2-40B4-BE49-F238E27FC236}">
                <a16:creationId xmlns:a16="http://schemas.microsoft.com/office/drawing/2014/main" id="{82541EB6-18B2-456D-9567-0C3E9F5985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B3FBC2-E4C0-4CDF-809A-38B7ED1A7338}"/>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147339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76FBF1-9FA0-4904-9410-7AE1FE29AA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1F54C9-A4E7-46DA-81CC-587F7B01E3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EE75AC-46F8-4E88-A914-5BF33A3ECB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899BF-4AE5-44A2-81AF-330F9CA35E88}" type="datetimeFigureOut">
              <a:rPr lang="en-GB" smtClean="0"/>
              <a:t>07/11/2019</a:t>
            </a:fld>
            <a:endParaRPr lang="en-GB"/>
          </a:p>
        </p:txBody>
      </p:sp>
      <p:sp>
        <p:nvSpPr>
          <p:cNvPr id="5" name="Footer Placeholder 4">
            <a:extLst>
              <a:ext uri="{FF2B5EF4-FFF2-40B4-BE49-F238E27FC236}">
                <a16:creationId xmlns:a16="http://schemas.microsoft.com/office/drawing/2014/main" id="{60C6BE55-C650-464A-A833-7006354045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39376C6-3BE1-436A-A89B-760FB16697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7192A-5087-4F12-9F8F-7131FBF62A04}" type="slidenum">
              <a:rPr lang="en-GB" smtClean="0"/>
              <a:t>‹#›</a:t>
            </a:fld>
            <a:endParaRPr lang="en-GB"/>
          </a:p>
        </p:txBody>
      </p:sp>
    </p:spTree>
    <p:extLst>
      <p:ext uri="{BB962C8B-B14F-4D97-AF65-F5344CB8AC3E}">
        <p14:creationId xmlns:p14="http://schemas.microsoft.com/office/powerpoint/2010/main" val="1359600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40FE298-96D1-684A-BCA9-F441D3CCB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607793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323265" y="304748"/>
            <a:ext cx="11545471" cy="6026604"/>
          </a:xfrm>
          <a:prstGeom prst="rect">
            <a:avLst/>
          </a:prstGeom>
        </p:spPr>
        <p:txBody>
          <a:bodyPr>
            <a:noAutofit/>
          </a:bodyPr>
          <a:lstStyle/>
          <a:p>
            <a:pPr marL="0" indent="0">
              <a:lnSpc>
                <a:spcPct val="100000"/>
              </a:lnSpc>
              <a:buNone/>
            </a:pPr>
            <a:r>
              <a:rPr lang="en-GB" sz="3600" b="1" dirty="0" err="1">
                <a:solidFill>
                  <a:schemeClr val="bg1"/>
                </a:solidFill>
                <a:latin typeface="Gotham Book" panose="02000504050000020004" pitchFamily="2" charset="0"/>
              </a:rPr>
              <a:t>Ecc</a:t>
            </a:r>
            <a:r>
              <a:rPr lang="en-GB" sz="3600" b="1" dirty="0">
                <a:solidFill>
                  <a:schemeClr val="bg1"/>
                </a:solidFill>
                <a:latin typeface="Gotham Book" panose="02000504050000020004" pitchFamily="2" charset="0"/>
              </a:rPr>
              <a:t> 12:9-10: 9 Not only was the Teacher wise, but he also </a:t>
            </a:r>
            <a:r>
              <a:rPr lang="en-GB" sz="3600" b="1" dirty="0">
                <a:solidFill>
                  <a:srgbClr val="FFFF00"/>
                </a:solidFill>
                <a:latin typeface="Gotham Book" panose="02000504050000020004" pitchFamily="2" charset="0"/>
              </a:rPr>
              <a:t>imparted knowledge </a:t>
            </a:r>
            <a:r>
              <a:rPr lang="en-GB" sz="3600" b="1" dirty="0">
                <a:solidFill>
                  <a:schemeClr val="bg1"/>
                </a:solidFill>
                <a:latin typeface="Gotham Book" panose="02000504050000020004" pitchFamily="2" charset="0"/>
              </a:rPr>
              <a:t>to the people. He </a:t>
            </a:r>
            <a:r>
              <a:rPr lang="en-GB" sz="3600" b="1" dirty="0">
                <a:solidFill>
                  <a:srgbClr val="FFFF00"/>
                </a:solidFill>
                <a:latin typeface="Gotham Book" panose="02000504050000020004" pitchFamily="2" charset="0"/>
              </a:rPr>
              <a:t>pondered</a:t>
            </a:r>
            <a:r>
              <a:rPr lang="en-GB" sz="3600" b="1" dirty="0">
                <a:solidFill>
                  <a:schemeClr val="bg1"/>
                </a:solidFill>
                <a:latin typeface="Gotham Book" panose="02000504050000020004" pitchFamily="2" charset="0"/>
              </a:rPr>
              <a:t> and searched out and </a:t>
            </a:r>
            <a:r>
              <a:rPr lang="en-GB" sz="3600" b="1" dirty="0">
                <a:solidFill>
                  <a:srgbClr val="FFFF00"/>
                </a:solidFill>
                <a:latin typeface="Gotham Book" panose="02000504050000020004" pitchFamily="2" charset="0"/>
              </a:rPr>
              <a:t>set in order </a:t>
            </a:r>
            <a:r>
              <a:rPr lang="en-GB" sz="3600" b="1" dirty="0">
                <a:solidFill>
                  <a:schemeClr val="bg1"/>
                </a:solidFill>
                <a:latin typeface="Gotham Book" panose="02000504050000020004" pitchFamily="2" charset="0"/>
              </a:rPr>
              <a:t>many proverbs. The Teacher searched to find just the </a:t>
            </a:r>
            <a:r>
              <a:rPr lang="en-GB" sz="3600" b="1" dirty="0">
                <a:solidFill>
                  <a:srgbClr val="FFFF00"/>
                </a:solidFill>
                <a:latin typeface="Gotham Book" panose="02000504050000020004" pitchFamily="2" charset="0"/>
              </a:rPr>
              <a:t>right words</a:t>
            </a:r>
            <a:r>
              <a:rPr lang="en-GB" sz="3600" b="1" dirty="0">
                <a:solidFill>
                  <a:schemeClr val="bg1"/>
                </a:solidFill>
                <a:latin typeface="Gotham Book" panose="02000504050000020004" pitchFamily="2" charset="0"/>
              </a:rPr>
              <a:t>, and what he wrote was upright and true. The words of the wise are like </a:t>
            </a:r>
            <a:r>
              <a:rPr lang="en-GB" sz="3600" b="1" dirty="0">
                <a:solidFill>
                  <a:srgbClr val="FFFF00"/>
                </a:solidFill>
                <a:latin typeface="Gotham Book" panose="02000504050000020004" pitchFamily="2" charset="0"/>
              </a:rPr>
              <a:t>goads</a:t>
            </a:r>
            <a:r>
              <a:rPr lang="en-GB" sz="3600" b="1" dirty="0">
                <a:solidFill>
                  <a:schemeClr val="bg1"/>
                </a:solidFill>
                <a:latin typeface="Gotham Book" panose="02000504050000020004" pitchFamily="2" charset="0"/>
              </a:rPr>
              <a:t>, their collected sayings like </a:t>
            </a:r>
            <a:r>
              <a:rPr lang="en-GB" sz="3600" b="1" dirty="0">
                <a:solidFill>
                  <a:srgbClr val="FFFF00"/>
                </a:solidFill>
                <a:latin typeface="Gotham Book" panose="02000504050000020004" pitchFamily="2" charset="0"/>
              </a:rPr>
              <a:t>firmly embedded nails</a:t>
            </a:r>
            <a:r>
              <a:rPr lang="en-GB" sz="3600" b="1" dirty="0">
                <a:solidFill>
                  <a:schemeClr val="bg1"/>
                </a:solidFill>
                <a:latin typeface="Gotham Book" panose="02000504050000020004" pitchFamily="2" charset="0"/>
              </a:rPr>
              <a:t>—given by one shepherd. Be warned, my son, of anything in addition to them.</a:t>
            </a:r>
          </a:p>
        </p:txBody>
      </p:sp>
    </p:spTree>
    <p:extLst>
      <p:ext uri="{BB962C8B-B14F-4D97-AF65-F5344CB8AC3E}">
        <p14:creationId xmlns:p14="http://schemas.microsoft.com/office/powerpoint/2010/main" val="915156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492001" y="536241"/>
            <a:ext cx="11207998" cy="5719416"/>
          </a:xfrm>
          <a:prstGeom prst="rect">
            <a:avLst/>
          </a:prstGeom>
        </p:spPr>
        <p:txBody>
          <a:bodyPr>
            <a:noAutofit/>
          </a:bodyPr>
          <a:lstStyle/>
          <a:p>
            <a:pPr marL="0" indent="0">
              <a:lnSpc>
                <a:spcPct val="100000"/>
              </a:lnSpc>
              <a:buNone/>
            </a:pPr>
            <a:r>
              <a:rPr lang="en-GB" sz="4400" b="1" dirty="0">
                <a:solidFill>
                  <a:schemeClr val="bg1"/>
                </a:solidFill>
                <a:latin typeface="Gotham Book" panose="02000504050000020004" pitchFamily="2" charset="0"/>
              </a:rPr>
              <a:t>How will I know I have this gift?</a:t>
            </a:r>
            <a:endParaRPr lang="en-GB" sz="3200" b="1" dirty="0">
              <a:solidFill>
                <a:schemeClr val="bg1"/>
              </a:solidFill>
              <a:latin typeface="Gotham Book" panose="02000504050000020004" pitchFamily="2" charset="0"/>
            </a:endParaRPr>
          </a:p>
          <a:p>
            <a:pPr>
              <a:lnSpc>
                <a:spcPct val="100000"/>
              </a:lnSpc>
              <a:buFont typeface="Wingdings" pitchFamily="2" charset="2"/>
              <a:buChar char="ü"/>
            </a:pPr>
            <a:r>
              <a:rPr lang="en-GB" sz="3200" b="1" dirty="0">
                <a:solidFill>
                  <a:schemeClr val="bg1"/>
                </a:solidFill>
                <a:latin typeface="Gotham Book" panose="02000504050000020004" pitchFamily="2" charset="0"/>
              </a:rPr>
              <a:t> enjoy it (research/study)</a:t>
            </a:r>
          </a:p>
          <a:p>
            <a:pPr>
              <a:lnSpc>
                <a:spcPct val="100000"/>
              </a:lnSpc>
              <a:buFont typeface="Wingdings" pitchFamily="2" charset="2"/>
              <a:buChar char="ü"/>
            </a:pPr>
            <a:r>
              <a:rPr lang="en-GB" sz="3200" b="1" dirty="0">
                <a:solidFill>
                  <a:schemeClr val="bg1"/>
                </a:solidFill>
                <a:latin typeface="Gotham Book" panose="02000504050000020004" pitchFamily="2" charset="0"/>
              </a:rPr>
              <a:t> a gifted communicator.</a:t>
            </a:r>
          </a:p>
          <a:p>
            <a:pPr>
              <a:lnSpc>
                <a:spcPct val="100000"/>
              </a:lnSpc>
              <a:buFont typeface="Wingdings" pitchFamily="2" charset="2"/>
              <a:buChar char="ü"/>
            </a:pPr>
            <a:r>
              <a:rPr lang="en-GB" sz="3200" b="1" dirty="0">
                <a:solidFill>
                  <a:schemeClr val="bg1"/>
                </a:solidFill>
                <a:latin typeface="Gotham Book" panose="02000504050000020004" pitchFamily="2" charset="0"/>
              </a:rPr>
              <a:t> concerned for biblical accuracy and context.</a:t>
            </a:r>
          </a:p>
          <a:p>
            <a:pPr>
              <a:lnSpc>
                <a:spcPct val="100000"/>
              </a:lnSpc>
              <a:buFont typeface="Wingdings" pitchFamily="2" charset="2"/>
              <a:buChar char="ü"/>
            </a:pPr>
            <a:r>
              <a:rPr lang="en-GB" sz="3200" b="1" dirty="0">
                <a:solidFill>
                  <a:schemeClr val="bg1"/>
                </a:solidFill>
                <a:latin typeface="Gotham Book" panose="02000504050000020004" pitchFamily="2" charset="0"/>
              </a:rPr>
              <a:t> passionate about passing on biblical truth</a:t>
            </a:r>
          </a:p>
          <a:p>
            <a:pPr>
              <a:lnSpc>
                <a:spcPct val="100000"/>
              </a:lnSpc>
              <a:buFont typeface="Wingdings" pitchFamily="2" charset="2"/>
              <a:buChar char="ü"/>
            </a:pPr>
            <a:r>
              <a:rPr lang="en-GB" sz="3200" b="1" dirty="0">
                <a:solidFill>
                  <a:schemeClr val="bg1"/>
                </a:solidFill>
                <a:latin typeface="Gotham Book" panose="02000504050000020004" pitchFamily="2" charset="0"/>
              </a:rPr>
              <a:t> great satisfaction from someone ‘getting it’ – concerned with application</a:t>
            </a:r>
          </a:p>
          <a:p>
            <a:pPr>
              <a:lnSpc>
                <a:spcPct val="100000"/>
              </a:lnSpc>
              <a:buFont typeface="Wingdings" pitchFamily="2" charset="2"/>
              <a:buChar char="ü"/>
            </a:pPr>
            <a:r>
              <a:rPr lang="en-GB" sz="3200" b="1" dirty="0">
                <a:solidFill>
                  <a:schemeClr val="bg1"/>
                </a:solidFill>
                <a:latin typeface="Gotham Book" panose="02000504050000020004" pitchFamily="2" charset="0"/>
              </a:rPr>
              <a:t> people will tell you that they enjoy the way you preach/teach/lead the bible study.</a:t>
            </a:r>
          </a:p>
        </p:txBody>
      </p:sp>
    </p:spTree>
    <p:extLst>
      <p:ext uri="{BB962C8B-B14F-4D97-AF65-F5344CB8AC3E}">
        <p14:creationId xmlns:p14="http://schemas.microsoft.com/office/powerpoint/2010/main" val="324108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492001" y="536241"/>
            <a:ext cx="11207998" cy="5719416"/>
          </a:xfrm>
          <a:prstGeom prst="rect">
            <a:avLst/>
          </a:prstGeom>
        </p:spPr>
        <p:txBody>
          <a:bodyPr>
            <a:noAutofit/>
          </a:bodyPr>
          <a:lstStyle/>
          <a:p>
            <a:pPr marL="0" indent="0">
              <a:lnSpc>
                <a:spcPct val="100000"/>
              </a:lnSpc>
              <a:buNone/>
            </a:pPr>
            <a:r>
              <a:rPr lang="en-GB" sz="4400" b="1" dirty="0">
                <a:solidFill>
                  <a:schemeClr val="bg1"/>
                </a:solidFill>
                <a:latin typeface="Gotham Book" panose="02000504050000020004" pitchFamily="2" charset="0"/>
              </a:rPr>
              <a:t>How can I grow in this gift?</a:t>
            </a:r>
          </a:p>
          <a:p>
            <a:pPr>
              <a:lnSpc>
                <a:spcPct val="100000"/>
              </a:lnSpc>
              <a:buFont typeface="Wingdings" pitchFamily="2" charset="2"/>
              <a:buChar char="ü"/>
            </a:pPr>
            <a:r>
              <a:rPr lang="en-GB" sz="3200" b="1" dirty="0">
                <a:solidFill>
                  <a:schemeClr val="bg1"/>
                </a:solidFill>
                <a:latin typeface="Gotham Book" panose="02000504050000020004" pitchFamily="2" charset="0"/>
              </a:rPr>
              <a:t> Pray for it.</a:t>
            </a:r>
          </a:p>
          <a:p>
            <a:pPr>
              <a:lnSpc>
                <a:spcPct val="100000"/>
              </a:lnSpc>
              <a:buFont typeface="Wingdings" pitchFamily="2" charset="2"/>
              <a:buChar char="ü"/>
            </a:pPr>
            <a:r>
              <a:rPr lang="en-GB" sz="3200" b="1" dirty="0">
                <a:solidFill>
                  <a:schemeClr val="bg1"/>
                </a:solidFill>
                <a:latin typeface="Gotham Book" panose="02000504050000020004" pitchFamily="2" charset="0"/>
              </a:rPr>
              <a:t> Study diligently</a:t>
            </a:r>
          </a:p>
          <a:p>
            <a:pPr>
              <a:lnSpc>
                <a:spcPct val="100000"/>
              </a:lnSpc>
              <a:buFont typeface="Wingdings" pitchFamily="2" charset="2"/>
              <a:buChar char="ü"/>
            </a:pPr>
            <a:r>
              <a:rPr lang="en-GB" sz="3200" b="1" dirty="0">
                <a:solidFill>
                  <a:schemeClr val="bg1"/>
                </a:solidFill>
                <a:latin typeface="Gotham Book" panose="02000504050000020004" pitchFamily="2" charset="0"/>
              </a:rPr>
              <a:t> Seek out a mentor to learn from</a:t>
            </a:r>
          </a:p>
          <a:p>
            <a:pPr>
              <a:lnSpc>
                <a:spcPct val="100000"/>
              </a:lnSpc>
              <a:buFont typeface="Wingdings" pitchFamily="2" charset="2"/>
              <a:buChar char="ü"/>
            </a:pPr>
            <a:r>
              <a:rPr lang="en-GB" sz="3200" b="1" dirty="0">
                <a:solidFill>
                  <a:schemeClr val="bg1"/>
                </a:solidFill>
                <a:latin typeface="Gotham Book" panose="02000504050000020004" pitchFamily="2" charset="0"/>
              </a:rPr>
              <a:t> Practice</a:t>
            </a:r>
          </a:p>
          <a:p>
            <a:pPr>
              <a:lnSpc>
                <a:spcPct val="100000"/>
              </a:lnSpc>
              <a:buFont typeface="Wingdings" pitchFamily="2" charset="2"/>
              <a:buChar char="ü"/>
            </a:pPr>
            <a:r>
              <a:rPr lang="en-GB" sz="3200" b="1" dirty="0">
                <a:solidFill>
                  <a:schemeClr val="bg1"/>
                </a:solidFill>
                <a:latin typeface="Gotham Book" panose="02000504050000020004" pitchFamily="2" charset="0"/>
              </a:rPr>
              <a:t> Be faithful with little things</a:t>
            </a:r>
          </a:p>
        </p:txBody>
      </p:sp>
    </p:spTree>
    <p:extLst>
      <p:ext uri="{BB962C8B-B14F-4D97-AF65-F5344CB8AC3E}">
        <p14:creationId xmlns:p14="http://schemas.microsoft.com/office/powerpoint/2010/main" val="805110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buNone/>
            </a:pPr>
            <a:r>
              <a:rPr lang="en-GB" sz="4400" b="1" dirty="0">
                <a:solidFill>
                  <a:schemeClr val="bg1">
                    <a:lumMod val="85000"/>
                  </a:schemeClr>
                </a:solidFill>
                <a:latin typeface="Gotham Book" panose="02000504050000020004" pitchFamily="2" charset="0"/>
              </a:rPr>
              <a:t>Teaching</a:t>
            </a:r>
          </a:p>
          <a:p>
            <a:pPr marL="0" indent="0">
              <a:buNone/>
            </a:pPr>
            <a:r>
              <a:rPr lang="en-GB" sz="4400" b="1" dirty="0">
                <a:solidFill>
                  <a:srgbClr val="FFFF00"/>
                </a:solidFill>
                <a:latin typeface="Gotham Book" panose="02000504050000020004" pitchFamily="2" charset="0"/>
              </a:rPr>
              <a:t>Administration</a:t>
            </a:r>
          </a:p>
          <a:p>
            <a:pPr marL="0" indent="0">
              <a:buNone/>
            </a:pPr>
            <a:r>
              <a:rPr lang="en-GB" sz="4400" b="1" dirty="0">
                <a:solidFill>
                  <a:schemeClr val="bg1">
                    <a:lumMod val="85000"/>
                  </a:schemeClr>
                </a:solidFill>
                <a:latin typeface="Gotham Book" panose="02000504050000020004" pitchFamily="2" charset="0"/>
              </a:rPr>
              <a:t>Leadership</a:t>
            </a:r>
          </a:p>
          <a:p>
            <a:pPr marL="0" indent="0">
              <a:buNone/>
            </a:pPr>
            <a:endParaRPr lang="en-GB" sz="4400" b="1" dirty="0">
              <a:solidFill>
                <a:schemeClr val="bg1">
                  <a:lumMod val="85000"/>
                </a:schemeClr>
              </a:solidFill>
              <a:latin typeface="Gotham Book" panose="02000504050000020004" pitchFamily="2" charset="0"/>
            </a:endParaRPr>
          </a:p>
          <a:p>
            <a:pPr marL="0" indent="0">
              <a:lnSpc>
                <a:spcPct val="100000"/>
              </a:lnSpc>
              <a:buNone/>
            </a:pPr>
            <a:r>
              <a:rPr lang="en-GB" sz="3600" b="1" dirty="0">
                <a:solidFill>
                  <a:schemeClr val="bg1"/>
                </a:solidFill>
                <a:latin typeface="Gotham Book" panose="02000504050000020004" pitchFamily="2" charset="0"/>
              </a:rPr>
              <a:t>God has appointed in the church … gifts of healing, helping, </a:t>
            </a:r>
            <a:r>
              <a:rPr lang="en-GB" sz="3600" b="1" dirty="0">
                <a:solidFill>
                  <a:srgbClr val="FFFF00"/>
                </a:solidFill>
                <a:latin typeface="Gotham Book" panose="02000504050000020004" pitchFamily="2" charset="0"/>
              </a:rPr>
              <a:t>administrating</a:t>
            </a:r>
            <a:r>
              <a:rPr lang="en-GB" sz="3600" b="1" dirty="0">
                <a:solidFill>
                  <a:schemeClr val="bg1"/>
                </a:solidFill>
                <a:latin typeface="Gotham Book" panose="02000504050000020004" pitchFamily="2" charset="0"/>
              </a:rPr>
              <a:t>, and various kinds of tongues</a:t>
            </a:r>
            <a:r>
              <a:rPr lang="en-GB" sz="3600" dirty="0">
                <a:solidFill>
                  <a:schemeClr val="bg1"/>
                </a:solidFill>
                <a:latin typeface="Gotham Book" panose="02000504050000020004" pitchFamily="2" charset="0"/>
              </a:rPr>
              <a:t>.</a:t>
            </a:r>
          </a:p>
          <a:p>
            <a:pPr marL="0" indent="0">
              <a:lnSpc>
                <a:spcPct val="100000"/>
              </a:lnSpc>
              <a:buNone/>
            </a:pPr>
            <a:r>
              <a:rPr lang="en-GB" sz="1600" dirty="0">
                <a:solidFill>
                  <a:schemeClr val="bg1"/>
                </a:solidFill>
                <a:latin typeface="Gotham Book" panose="02000504050000020004" pitchFamily="2" charset="0"/>
              </a:rPr>
              <a:t>1 Corinthians 12:27-28 ESV</a:t>
            </a:r>
            <a:endParaRPr lang="en-US" sz="1600" dirty="0">
              <a:solidFill>
                <a:schemeClr val="bg1"/>
              </a:solidFill>
              <a:latin typeface="Gotham Book" panose="02000504050000020004" pitchFamily="2" charset="0"/>
            </a:endParaRPr>
          </a:p>
          <a:p>
            <a:pPr marL="0" indent="0">
              <a:buNone/>
            </a:pPr>
            <a:endParaRPr lang="en-GB" sz="4400" b="1" dirty="0">
              <a:solidFill>
                <a:schemeClr val="bg1">
                  <a:lumMod val="85000"/>
                </a:schemeClr>
              </a:solidFill>
              <a:latin typeface="Gotham Book" panose="02000504050000020004" pitchFamily="2" charset="0"/>
            </a:endParaRPr>
          </a:p>
        </p:txBody>
      </p:sp>
    </p:spTree>
    <p:extLst>
      <p:ext uri="{BB962C8B-B14F-4D97-AF65-F5344CB8AC3E}">
        <p14:creationId xmlns:p14="http://schemas.microsoft.com/office/powerpoint/2010/main" val="504831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buNone/>
            </a:pPr>
            <a:r>
              <a:rPr lang="en-GB" sz="4400" b="1" dirty="0">
                <a:solidFill>
                  <a:schemeClr val="bg1"/>
                </a:solidFill>
                <a:latin typeface="Gotham Book" panose="02000504050000020004" pitchFamily="2" charset="0"/>
              </a:rPr>
              <a:t>Definition - Administration</a:t>
            </a:r>
          </a:p>
          <a:p>
            <a:pPr marL="0" indent="0">
              <a:lnSpc>
                <a:spcPct val="100000"/>
              </a:lnSpc>
              <a:buNone/>
            </a:pPr>
            <a:r>
              <a:rPr lang="en-GB" sz="3600" b="1" dirty="0">
                <a:solidFill>
                  <a:schemeClr val="bg1"/>
                </a:solidFill>
                <a:latin typeface="Gotham Book" panose="02000504050000020004" pitchFamily="2" charset="0"/>
              </a:rPr>
              <a:t>The God-given ability to clearly understand the immediate and long-range goals of a group or leader and to devise and execute effective plans for the accomplishment of those goals. </a:t>
            </a:r>
          </a:p>
          <a:p>
            <a:pPr marL="0" indent="0">
              <a:lnSpc>
                <a:spcPct val="100000"/>
              </a:lnSpc>
              <a:buNone/>
            </a:pPr>
            <a:r>
              <a:rPr lang="en-GB" sz="3600" b="1" dirty="0">
                <a:solidFill>
                  <a:schemeClr val="bg1"/>
                </a:solidFill>
                <a:latin typeface="Gotham Book" panose="02000504050000020004" pitchFamily="2" charset="0"/>
              </a:rPr>
              <a:t>The original word carries the idea of a pilot of a ship who is commissioned with authority to do a job within parameters set by the owner. </a:t>
            </a:r>
          </a:p>
        </p:txBody>
      </p:sp>
    </p:spTree>
    <p:extLst>
      <p:ext uri="{BB962C8B-B14F-4D97-AF65-F5344CB8AC3E}">
        <p14:creationId xmlns:p14="http://schemas.microsoft.com/office/powerpoint/2010/main" val="390953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lnSpc>
                <a:spcPct val="100000"/>
              </a:lnSpc>
              <a:buNone/>
            </a:pPr>
            <a:r>
              <a:rPr lang="en-GB" sz="3200" b="1" dirty="0">
                <a:solidFill>
                  <a:schemeClr val="bg1"/>
                </a:solidFill>
                <a:latin typeface="Gotham Book" panose="02000504050000020004" pitchFamily="2" charset="0"/>
              </a:rPr>
              <a:t>So the Twelve gathered all the disciples together and said, "It would not be right for us to neglect the ministry of the word of God in order to wait on tables. Brothers, choose seven men from among you who are known to be full of the Spirit and wisdom. We will turn this responsibility over to them and will give our attention to prayer and the ministry of the word.”...The number of disciples in Jerusalem increased rapidly, and a large number of priests became obedient to the faith</a:t>
            </a:r>
          </a:p>
          <a:p>
            <a:pPr marL="0" indent="0">
              <a:lnSpc>
                <a:spcPct val="100000"/>
              </a:lnSpc>
              <a:buNone/>
            </a:pPr>
            <a:r>
              <a:rPr lang="en-GB" sz="2000" b="1" dirty="0">
                <a:solidFill>
                  <a:schemeClr val="bg1"/>
                </a:solidFill>
                <a:latin typeface="Gotham Book" panose="02000504050000020004" pitchFamily="2" charset="0"/>
              </a:rPr>
              <a:t>Acts 6v2-7 </a:t>
            </a:r>
            <a:endParaRPr lang="en-GB" sz="1600" b="1"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803546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lnSpc>
                <a:spcPct val="100000"/>
              </a:lnSpc>
              <a:buNone/>
            </a:pPr>
            <a:r>
              <a:rPr lang="en-GB" sz="4400" b="1" dirty="0">
                <a:solidFill>
                  <a:schemeClr val="bg1"/>
                </a:solidFill>
                <a:latin typeface="Gotham Book" panose="02000504050000020004" pitchFamily="2" charset="0"/>
              </a:rPr>
              <a:t>How will I know if I have this gift?</a:t>
            </a:r>
          </a:p>
          <a:p>
            <a:pPr>
              <a:lnSpc>
                <a:spcPct val="100000"/>
              </a:lnSpc>
              <a:buFont typeface="Wingdings" pitchFamily="2" charset="2"/>
              <a:buChar char="ü"/>
            </a:pPr>
            <a:r>
              <a:rPr lang="en-GB" sz="3600" b="1" dirty="0">
                <a:solidFill>
                  <a:schemeClr val="bg1"/>
                </a:solidFill>
                <a:latin typeface="Gotham Book" panose="02000504050000020004" pitchFamily="2" charset="0"/>
              </a:rPr>
              <a:t> You will have a servant heart and be happy to work to implement another’s vision.</a:t>
            </a:r>
          </a:p>
          <a:p>
            <a:pPr>
              <a:lnSpc>
                <a:spcPct val="100000"/>
              </a:lnSpc>
              <a:buFont typeface="Wingdings" pitchFamily="2" charset="2"/>
              <a:buChar char="ü"/>
            </a:pPr>
            <a:r>
              <a:rPr lang="en-GB" sz="3600" b="1" dirty="0">
                <a:solidFill>
                  <a:schemeClr val="bg1"/>
                </a:solidFill>
                <a:latin typeface="Gotham Book" panose="02000504050000020004" pitchFamily="2" charset="0"/>
              </a:rPr>
              <a:t> You will probably be an organised and tidy person who like things to be done decently and in order.</a:t>
            </a:r>
          </a:p>
          <a:p>
            <a:pPr>
              <a:lnSpc>
                <a:spcPct val="100000"/>
              </a:lnSpc>
              <a:buFont typeface="Wingdings" pitchFamily="2" charset="2"/>
              <a:buChar char="ü"/>
            </a:pPr>
            <a:r>
              <a:rPr lang="en-GB" sz="3600" b="1" dirty="0">
                <a:solidFill>
                  <a:schemeClr val="bg1"/>
                </a:solidFill>
                <a:latin typeface="Gotham Book" panose="02000504050000020004" pitchFamily="2" charset="0"/>
              </a:rPr>
              <a:t> You will have an eye for detail. </a:t>
            </a:r>
            <a:endParaRPr lang="en-GB" b="1"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2275631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lnSpc>
                <a:spcPct val="100000"/>
              </a:lnSpc>
              <a:buNone/>
            </a:pPr>
            <a:r>
              <a:rPr lang="en-GB" sz="4400" b="1" dirty="0">
                <a:solidFill>
                  <a:schemeClr val="bg1"/>
                </a:solidFill>
                <a:latin typeface="Gotham Book" panose="02000504050000020004" pitchFamily="2" charset="0"/>
              </a:rPr>
              <a:t>How can I grow my gift? </a:t>
            </a:r>
          </a:p>
          <a:p>
            <a:pPr>
              <a:lnSpc>
                <a:spcPct val="100000"/>
              </a:lnSpc>
              <a:buFont typeface="Wingdings" pitchFamily="2" charset="2"/>
              <a:buChar char="ü"/>
            </a:pPr>
            <a:r>
              <a:rPr lang="en-GB" sz="3600" b="1" dirty="0">
                <a:solidFill>
                  <a:schemeClr val="bg1"/>
                </a:solidFill>
                <a:latin typeface="Gotham Book" panose="02000504050000020004" pitchFamily="2" charset="0"/>
              </a:rPr>
              <a:t> Pray for more of it</a:t>
            </a:r>
          </a:p>
          <a:p>
            <a:pPr>
              <a:lnSpc>
                <a:spcPct val="100000"/>
              </a:lnSpc>
              <a:buFont typeface="Wingdings" pitchFamily="2" charset="2"/>
              <a:buChar char="ü"/>
            </a:pPr>
            <a:r>
              <a:rPr lang="en-GB" sz="3600" b="1" dirty="0">
                <a:solidFill>
                  <a:schemeClr val="bg1"/>
                </a:solidFill>
                <a:latin typeface="Gotham Book" panose="02000504050000020004" pitchFamily="2" charset="0"/>
              </a:rPr>
              <a:t> Study diligently</a:t>
            </a:r>
          </a:p>
          <a:p>
            <a:pPr>
              <a:lnSpc>
                <a:spcPct val="100000"/>
              </a:lnSpc>
              <a:buFont typeface="Wingdings" pitchFamily="2" charset="2"/>
              <a:buChar char="ü"/>
            </a:pPr>
            <a:r>
              <a:rPr lang="en-GB" sz="3600" b="1" dirty="0">
                <a:solidFill>
                  <a:schemeClr val="bg1"/>
                </a:solidFill>
                <a:latin typeface="Gotham Book" panose="02000504050000020004" pitchFamily="2" charset="0"/>
              </a:rPr>
              <a:t> Seek out a mentor to learn from</a:t>
            </a:r>
          </a:p>
          <a:p>
            <a:pPr>
              <a:lnSpc>
                <a:spcPct val="100000"/>
              </a:lnSpc>
              <a:buFont typeface="Wingdings" pitchFamily="2" charset="2"/>
              <a:buChar char="ü"/>
            </a:pPr>
            <a:r>
              <a:rPr lang="en-GB" sz="3600" b="1" dirty="0">
                <a:solidFill>
                  <a:schemeClr val="bg1"/>
                </a:solidFill>
                <a:latin typeface="Gotham Book" panose="02000504050000020004" pitchFamily="2" charset="0"/>
              </a:rPr>
              <a:t> Practice your gift</a:t>
            </a:r>
          </a:p>
          <a:p>
            <a:pPr>
              <a:lnSpc>
                <a:spcPct val="100000"/>
              </a:lnSpc>
              <a:buFont typeface="Wingdings" pitchFamily="2" charset="2"/>
              <a:buChar char="ü"/>
            </a:pPr>
            <a:r>
              <a:rPr lang="en-GB" sz="3600" b="1" dirty="0">
                <a:solidFill>
                  <a:schemeClr val="bg1"/>
                </a:solidFill>
                <a:latin typeface="Gotham Book" panose="02000504050000020004" pitchFamily="2" charset="0"/>
              </a:rPr>
              <a:t> Be faithful with the little</a:t>
            </a:r>
            <a:endParaRPr lang="en-GB" b="1"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4288162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buNone/>
            </a:pPr>
            <a:r>
              <a:rPr lang="en-GB" sz="4400" b="1" dirty="0">
                <a:solidFill>
                  <a:schemeClr val="bg1">
                    <a:lumMod val="85000"/>
                  </a:schemeClr>
                </a:solidFill>
                <a:latin typeface="Gotham Book" panose="02000504050000020004" pitchFamily="2" charset="0"/>
              </a:rPr>
              <a:t>Teaching</a:t>
            </a:r>
          </a:p>
          <a:p>
            <a:pPr marL="0" indent="0">
              <a:buNone/>
            </a:pPr>
            <a:r>
              <a:rPr lang="en-GB" sz="4400" b="1" dirty="0">
                <a:solidFill>
                  <a:schemeClr val="bg1">
                    <a:lumMod val="85000"/>
                  </a:schemeClr>
                </a:solidFill>
                <a:latin typeface="Gotham Book" panose="02000504050000020004" pitchFamily="2" charset="0"/>
              </a:rPr>
              <a:t>Administration</a:t>
            </a:r>
          </a:p>
          <a:p>
            <a:pPr marL="0" indent="0">
              <a:buNone/>
            </a:pPr>
            <a:r>
              <a:rPr lang="en-GB" sz="4400" b="1" dirty="0">
                <a:solidFill>
                  <a:srgbClr val="FFFF00"/>
                </a:solidFill>
                <a:latin typeface="Gotham Book" panose="02000504050000020004" pitchFamily="2" charset="0"/>
              </a:rPr>
              <a:t>Leadership</a:t>
            </a:r>
          </a:p>
        </p:txBody>
      </p:sp>
    </p:spTree>
    <p:extLst>
      <p:ext uri="{BB962C8B-B14F-4D97-AF65-F5344CB8AC3E}">
        <p14:creationId xmlns:p14="http://schemas.microsoft.com/office/powerpoint/2010/main" val="604535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470229" y="492698"/>
            <a:ext cx="11335948" cy="5719416"/>
          </a:xfrm>
          <a:prstGeom prst="rect">
            <a:avLst/>
          </a:prstGeom>
        </p:spPr>
        <p:txBody>
          <a:bodyPr>
            <a:noAutofit/>
          </a:bodyPr>
          <a:lstStyle/>
          <a:p>
            <a:pPr marL="0" indent="0">
              <a:lnSpc>
                <a:spcPct val="100000"/>
              </a:lnSpc>
              <a:buNone/>
            </a:pPr>
            <a:r>
              <a:rPr lang="en-GB" sz="3600" b="1" baseline="30000" dirty="0">
                <a:solidFill>
                  <a:schemeClr val="bg1"/>
                </a:solidFill>
                <a:latin typeface="Gotham Book" panose="02000504050000020004" pitchFamily="2" charset="0"/>
              </a:rPr>
              <a:t>6 </a:t>
            </a:r>
            <a:r>
              <a:rPr lang="en-GB" sz="3600" b="1" dirty="0">
                <a:solidFill>
                  <a:schemeClr val="bg1"/>
                </a:solidFill>
                <a:latin typeface="Gotham Book" panose="02000504050000020004" pitchFamily="2" charset="0"/>
              </a:rPr>
              <a:t>Having gifts that differ according to the grace given to us, let us use them…the one who teaches, in his teaching; </a:t>
            </a:r>
            <a:r>
              <a:rPr lang="en-GB" sz="3600" b="1" baseline="30000" dirty="0">
                <a:solidFill>
                  <a:schemeClr val="bg1"/>
                </a:solidFill>
                <a:latin typeface="Gotham Book" panose="02000504050000020004" pitchFamily="2" charset="0"/>
              </a:rPr>
              <a:t>8 </a:t>
            </a:r>
            <a:r>
              <a:rPr lang="en-GB" sz="3600" b="1" dirty="0">
                <a:solidFill>
                  <a:schemeClr val="bg1"/>
                </a:solidFill>
                <a:latin typeface="Gotham Book" panose="02000504050000020004" pitchFamily="2" charset="0"/>
              </a:rPr>
              <a:t>… the one who</a:t>
            </a:r>
            <a:r>
              <a:rPr lang="en-GB" sz="3600" b="1" dirty="0">
                <a:solidFill>
                  <a:srgbClr val="FFFF00"/>
                </a:solidFill>
                <a:latin typeface="Gotham Book" panose="02000504050000020004" pitchFamily="2" charset="0"/>
              </a:rPr>
              <a:t> leads</a:t>
            </a:r>
            <a:r>
              <a:rPr lang="en-GB" sz="3600" b="1" dirty="0">
                <a:solidFill>
                  <a:schemeClr val="bg1"/>
                </a:solidFill>
                <a:latin typeface="Gotham Book" panose="02000504050000020004" pitchFamily="2" charset="0"/>
              </a:rPr>
              <a:t>, </a:t>
            </a:r>
            <a:r>
              <a:rPr lang="en-GB" sz="3600" b="1" dirty="0">
                <a:solidFill>
                  <a:srgbClr val="FFFF00"/>
                </a:solidFill>
                <a:latin typeface="Gotham Book" panose="02000504050000020004" pitchFamily="2" charset="0"/>
              </a:rPr>
              <a:t>with zeal </a:t>
            </a:r>
            <a:r>
              <a:rPr lang="en-GB" sz="3600" b="1" dirty="0">
                <a:solidFill>
                  <a:schemeClr val="bg1"/>
                </a:solidFill>
                <a:latin typeface="Gotham Book" panose="02000504050000020004" pitchFamily="2" charset="0"/>
              </a:rPr>
              <a:t>(or diligently)…</a:t>
            </a:r>
          </a:p>
          <a:p>
            <a:pPr marL="0" indent="0">
              <a:lnSpc>
                <a:spcPct val="100000"/>
              </a:lnSpc>
              <a:buNone/>
            </a:pPr>
            <a:r>
              <a:rPr lang="en-GB" sz="2400" dirty="0">
                <a:solidFill>
                  <a:schemeClr val="bg1"/>
                </a:solidFill>
                <a:latin typeface="Gotham Book" panose="02000504050000020004" pitchFamily="2" charset="0"/>
              </a:rPr>
              <a:t>Romans 12:6-8 ESV</a:t>
            </a:r>
          </a:p>
        </p:txBody>
      </p:sp>
    </p:spTree>
    <p:extLst>
      <p:ext uri="{BB962C8B-B14F-4D97-AF65-F5344CB8AC3E}">
        <p14:creationId xmlns:p14="http://schemas.microsoft.com/office/powerpoint/2010/main" val="2590004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600270" y="536241"/>
            <a:ext cx="10991460" cy="5332713"/>
          </a:xfrm>
          <a:prstGeom prst="rect">
            <a:avLst/>
          </a:prstGeom>
        </p:spPr>
        <p:txBody>
          <a:bodyPr>
            <a:noAutofit/>
          </a:bodyPr>
          <a:lstStyle/>
          <a:p>
            <a:pPr marL="0" indent="0">
              <a:lnSpc>
                <a:spcPct val="100000"/>
              </a:lnSpc>
              <a:buNone/>
            </a:pPr>
            <a:r>
              <a:rPr lang="en-GB" sz="4800" b="1" baseline="30000" dirty="0">
                <a:solidFill>
                  <a:schemeClr val="bg1"/>
                </a:solidFill>
                <a:latin typeface="Gotham Book" panose="02000504050000020004" pitchFamily="2" charset="0"/>
              </a:rPr>
              <a:t>1 </a:t>
            </a:r>
            <a:r>
              <a:rPr lang="en-GB" sz="4800" b="1" dirty="0">
                <a:solidFill>
                  <a:schemeClr val="bg1"/>
                </a:solidFill>
                <a:latin typeface="Gotham Book" panose="02000504050000020004" pitchFamily="2" charset="0"/>
              </a:rPr>
              <a:t>Now concerning </a:t>
            </a:r>
            <a:r>
              <a:rPr lang="en-GB" sz="4800" b="1" dirty="0">
                <a:solidFill>
                  <a:srgbClr val="FFFF00"/>
                </a:solidFill>
                <a:latin typeface="Gotham Book" panose="02000504050000020004" pitchFamily="2" charset="0"/>
              </a:rPr>
              <a:t>spiritual gifts</a:t>
            </a:r>
            <a:r>
              <a:rPr lang="en-GB" sz="4800" b="1" dirty="0">
                <a:solidFill>
                  <a:schemeClr val="bg1"/>
                </a:solidFill>
                <a:latin typeface="Gotham Book" panose="02000504050000020004" pitchFamily="2" charset="0"/>
              </a:rPr>
              <a:t>, brothers, I do not want you to be </a:t>
            </a:r>
            <a:r>
              <a:rPr lang="en-GB" sz="4800" b="1" dirty="0">
                <a:solidFill>
                  <a:srgbClr val="FFFF00"/>
                </a:solidFill>
                <a:latin typeface="Gotham Book" panose="02000504050000020004" pitchFamily="2" charset="0"/>
              </a:rPr>
              <a:t>uninformed</a:t>
            </a:r>
            <a:r>
              <a:rPr lang="en-GB" sz="4800" b="1" dirty="0">
                <a:solidFill>
                  <a:schemeClr val="bg1"/>
                </a:solidFill>
                <a:latin typeface="Gotham Book" panose="02000504050000020004" pitchFamily="2" charset="0"/>
              </a:rPr>
              <a:t>.</a:t>
            </a:r>
          </a:p>
          <a:p>
            <a:pPr marL="0" indent="0">
              <a:lnSpc>
                <a:spcPct val="100000"/>
              </a:lnSpc>
              <a:buNone/>
            </a:pPr>
            <a:r>
              <a:rPr lang="en-GB" sz="1800" dirty="0">
                <a:solidFill>
                  <a:schemeClr val="bg1"/>
                </a:solidFill>
                <a:latin typeface="Gotham Book" panose="02000504050000020004" pitchFamily="2" charset="0"/>
              </a:rPr>
              <a:t>1 Corinthians 12v1 ESV</a:t>
            </a:r>
          </a:p>
          <a:p>
            <a:pPr marL="0" indent="0">
              <a:lnSpc>
                <a:spcPct val="100000"/>
              </a:lnSpc>
              <a:buNone/>
            </a:pPr>
            <a:endParaRPr lang="en-GB" dirty="0">
              <a:solidFill>
                <a:schemeClr val="bg1"/>
              </a:solidFill>
              <a:latin typeface="Gotham Book" panose="02000504050000020004" pitchFamily="2" charset="0"/>
            </a:endParaRPr>
          </a:p>
          <a:p>
            <a:pPr marL="0" indent="0">
              <a:lnSpc>
                <a:spcPct val="100000"/>
              </a:lnSpc>
              <a:buNone/>
            </a:pPr>
            <a:r>
              <a:rPr lang="en-GB" sz="4800" b="1" baseline="30000" dirty="0">
                <a:solidFill>
                  <a:schemeClr val="bg1"/>
                </a:solidFill>
                <a:latin typeface="Gotham Book" panose="02000504050000020004" pitchFamily="2" charset="0"/>
              </a:rPr>
              <a:t>1 </a:t>
            </a:r>
            <a:r>
              <a:rPr lang="en-GB" sz="4800" b="1" dirty="0">
                <a:solidFill>
                  <a:schemeClr val="bg1"/>
                </a:solidFill>
                <a:latin typeface="Gotham Book" panose="02000504050000020004" pitchFamily="2" charset="0"/>
              </a:rPr>
              <a:t>Pursue love, and </a:t>
            </a:r>
            <a:r>
              <a:rPr lang="en-GB" sz="4800" b="1" dirty="0">
                <a:solidFill>
                  <a:srgbClr val="FFFF00"/>
                </a:solidFill>
                <a:latin typeface="Gotham Book" panose="02000504050000020004" pitchFamily="2" charset="0"/>
              </a:rPr>
              <a:t>earnestly desire the spiritual gifts</a:t>
            </a:r>
            <a:r>
              <a:rPr lang="en-GB" sz="4800" b="1" dirty="0">
                <a:solidFill>
                  <a:schemeClr val="bg1"/>
                </a:solidFill>
                <a:latin typeface="Gotham Book" panose="02000504050000020004" pitchFamily="2" charset="0"/>
              </a:rPr>
              <a:t>…</a:t>
            </a:r>
          </a:p>
          <a:p>
            <a:pPr marL="0" indent="0">
              <a:lnSpc>
                <a:spcPct val="100000"/>
              </a:lnSpc>
              <a:buNone/>
            </a:pPr>
            <a:r>
              <a:rPr lang="en-GB" sz="1800" dirty="0">
                <a:solidFill>
                  <a:schemeClr val="bg1"/>
                </a:solidFill>
                <a:latin typeface="Gotham Book" panose="02000504050000020004" pitchFamily="2" charset="0"/>
              </a:rPr>
              <a:t>1 Corinthians 14v1 ESV</a:t>
            </a:r>
          </a:p>
          <a:p>
            <a:pPr marL="0" indent="0">
              <a:lnSpc>
                <a:spcPct val="100000"/>
              </a:lnSpc>
              <a:buNone/>
            </a:pPr>
            <a:endParaRPr lang="en-US"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1437905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buNone/>
            </a:pPr>
            <a:r>
              <a:rPr lang="en-GB" sz="4400" b="1" dirty="0">
                <a:solidFill>
                  <a:schemeClr val="bg1"/>
                </a:solidFill>
                <a:latin typeface="Gotham Book" panose="02000504050000020004" pitchFamily="2" charset="0"/>
              </a:rPr>
              <a:t>Definition - Leadership</a:t>
            </a:r>
          </a:p>
          <a:p>
            <a:pPr marL="0" indent="0">
              <a:lnSpc>
                <a:spcPct val="100000"/>
              </a:lnSpc>
              <a:buNone/>
            </a:pPr>
            <a:r>
              <a:rPr lang="en-GB" sz="3200" b="1" dirty="0">
                <a:solidFill>
                  <a:schemeClr val="bg1"/>
                </a:solidFill>
                <a:latin typeface="Gotham Book" panose="02000504050000020004" pitchFamily="2" charset="0"/>
              </a:rPr>
              <a:t>The God-given ability to help people and situations move forward. </a:t>
            </a:r>
          </a:p>
          <a:p>
            <a:pPr marL="0" indent="0">
              <a:lnSpc>
                <a:spcPct val="100000"/>
              </a:lnSpc>
              <a:buNone/>
            </a:pPr>
            <a:endParaRPr lang="en-GB" sz="3200" b="1" dirty="0">
              <a:solidFill>
                <a:schemeClr val="bg1"/>
              </a:solidFill>
              <a:latin typeface="Gotham Book" panose="02000504050000020004" pitchFamily="2" charset="0"/>
            </a:endParaRPr>
          </a:p>
          <a:p>
            <a:pPr marL="0" indent="0">
              <a:lnSpc>
                <a:spcPct val="100000"/>
              </a:lnSpc>
              <a:buNone/>
            </a:pPr>
            <a:r>
              <a:rPr lang="en-GB" sz="3200" b="1" dirty="0">
                <a:solidFill>
                  <a:schemeClr val="bg1"/>
                </a:solidFill>
                <a:latin typeface="Gotham Book" panose="02000504050000020004" pitchFamily="2" charset="0"/>
              </a:rPr>
              <a:t>Because it is a God-given gift, we must realise that we cannot make people into leaders – that is God’s job. Our job is look for the gifting of leadership, nurture and honour it. (e.g. Gideon)</a:t>
            </a:r>
          </a:p>
        </p:txBody>
      </p:sp>
    </p:spTree>
    <p:extLst>
      <p:ext uri="{BB962C8B-B14F-4D97-AF65-F5344CB8AC3E}">
        <p14:creationId xmlns:p14="http://schemas.microsoft.com/office/powerpoint/2010/main" val="3901354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buNone/>
            </a:pPr>
            <a:r>
              <a:rPr lang="en-GB" sz="4400" b="1" dirty="0">
                <a:solidFill>
                  <a:schemeClr val="bg1"/>
                </a:solidFill>
                <a:latin typeface="Gotham Book" panose="02000504050000020004" pitchFamily="2" charset="0"/>
              </a:rPr>
              <a:t>Leadership</a:t>
            </a:r>
          </a:p>
          <a:p>
            <a:pPr marL="0" indent="0">
              <a:lnSpc>
                <a:spcPct val="100000"/>
              </a:lnSpc>
              <a:buNone/>
            </a:pPr>
            <a:r>
              <a:rPr lang="en-GB" sz="3200" b="1" dirty="0">
                <a:solidFill>
                  <a:schemeClr val="bg1"/>
                </a:solidFill>
                <a:latin typeface="Gotham Book" panose="02000504050000020004" pitchFamily="2" charset="0"/>
              </a:rPr>
              <a:t>“throughout the Old Testament, God chose whom He would to lead His people. The same principle applies in the New Testament church. Jesus, our ascended Christ, gave gifts. We cannot make people into leaders. We cannot simply vote them into office. We can observe and note the grace of God on people. We can see the anointing and respect the gift of God. A church that honours God's gifts honours God, and experiences God's ongoing favour”. </a:t>
            </a:r>
          </a:p>
          <a:p>
            <a:pPr marL="0" indent="0">
              <a:lnSpc>
                <a:spcPct val="100000"/>
              </a:lnSpc>
              <a:buNone/>
            </a:pPr>
            <a:r>
              <a:rPr lang="en-GB" sz="2000" b="1" dirty="0">
                <a:solidFill>
                  <a:schemeClr val="bg1"/>
                </a:solidFill>
                <a:latin typeface="Gotham Book" panose="02000504050000020004" pitchFamily="2" charset="0"/>
              </a:rPr>
              <a:t>Terry Virgo</a:t>
            </a:r>
          </a:p>
        </p:txBody>
      </p:sp>
    </p:spTree>
    <p:extLst>
      <p:ext uri="{BB962C8B-B14F-4D97-AF65-F5344CB8AC3E}">
        <p14:creationId xmlns:p14="http://schemas.microsoft.com/office/powerpoint/2010/main" val="1280692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lnSpc>
                <a:spcPct val="100000"/>
              </a:lnSpc>
              <a:buNone/>
            </a:pPr>
            <a:r>
              <a:rPr lang="en-GB" sz="4400" b="1" dirty="0">
                <a:solidFill>
                  <a:schemeClr val="bg1"/>
                </a:solidFill>
                <a:latin typeface="Gotham Book" panose="02000504050000020004" pitchFamily="2" charset="0"/>
              </a:rPr>
              <a:t>Examples in scripture</a:t>
            </a:r>
          </a:p>
          <a:p>
            <a:pPr>
              <a:lnSpc>
                <a:spcPct val="100000"/>
              </a:lnSpc>
              <a:buFont typeface="Wingdings" pitchFamily="2" charset="2"/>
              <a:buChar char="ü"/>
            </a:pPr>
            <a:r>
              <a:rPr lang="en-GB" b="1" dirty="0">
                <a:solidFill>
                  <a:schemeClr val="bg1"/>
                </a:solidFill>
                <a:latin typeface="Gotham Book" panose="02000504050000020004" pitchFamily="2" charset="0"/>
              </a:rPr>
              <a:t> Abraham, Moses, Joshua, Saul ,David Deborah</a:t>
            </a:r>
          </a:p>
          <a:p>
            <a:pPr>
              <a:lnSpc>
                <a:spcPct val="100000"/>
              </a:lnSpc>
              <a:buFont typeface="Wingdings" pitchFamily="2" charset="2"/>
              <a:buChar char="ü"/>
            </a:pPr>
            <a:r>
              <a:rPr lang="en-GB" b="1" dirty="0">
                <a:solidFill>
                  <a:schemeClr val="bg1"/>
                </a:solidFill>
                <a:latin typeface="Gotham Book" panose="02000504050000020004" pitchFamily="2" charset="0"/>
              </a:rPr>
              <a:t> Saul anointed to lead. 1 Sam 9v17 says, ‘This is the man who will govern my people’, and 1 Samuel 10v1 says, ‘Has not the Lord anointed you leader over his inheritance?’ and 1 Samuel 10v6 says, ‘The spirit of the Lord will come upon you in power and you will be changed into a different person’.</a:t>
            </a:r>
          </a:p>
        </p:txBody>
      </p:sp>
    </p:spTree>
    <p:extLst>
      <p:ext uri="{BB962C8B-B14F-4D97-AF65-F5344CB8AC3E}">
        <p14:creationId xmlns:p14="http://schemas.microsoft.com/office/powerpoint/2010/main" val="1556120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lnSpc>
                <a:spcPct val="100000"/>
              </a:lnSpc>
              <a:buNone/>
            </a:pPr>
            <a:r>
              <a:rPr lang="en-GB" sz="4400" b="1" dirty="0">
                <a:solidFill>
                  <a:schemeClr val="bg1"/>
                </a:solidFill>
                <a:latin typeface="Gotham Book" panose="02000504050000020004" pitchFamily="2" charset="0"/>
              </a:rPr>
              <a:t>Examples in scripture</a:t>
            </a:r>
          </a:p>
          <a:p>
            <a:pPr>
              <a:lnSpc>
                <a:spcPct val="100000"/>
              </a:lnSpc>
              <a:buFont typeface="Wingdings" pitchFamily="2" charset="2"/>
              <a:buChar char="ü"/>
            </a:pPr>
            <a:r>
              <a:rPr lang="en-GB" sz="3200" b="1" dirty="0">
                <a:solidFill>
                  <a:schemeClr val="bg1"/>
                </a:solidFill>
                <a:latin typeface="Gotham Book" panose="02000504050000020004" pitchFamily="2" charset="0"/>
              </a:rPr>
              <a:t> </a:t>
            </a:r>
            <a:r>
              <a:rPr lang="en-GB" b="1" dirty="0">
                <a:solidFill>
                  <a:schemeClr val="bg1"/>
                </a:solidFill>
                <a:latin typeface="Gotham Book" panose="02000504050000020004" pitchFamily="2" charset="0"/>
              </a:rPr>
              <a:t>David anointed to lead. The eighth son - what a ridiculous choice! 1 Sam 16v13 says, ‘Then the Lord said, ‘Rise and anoint him. He is the one.’ So Samuel took the horn and anointed him in the presence of his brothers, and from that day on the Spirit of the Lord came upon David in power.’</a:t>
            </a:r>
          </a:p>
          <a:p>
            <a:pPr>
              <a:lnSpc>
                <a:spcPct val="100000"/>
              </a:lnSpc>
              <a:buFont typeface="Wingdings" pitchFamily="2" charset="2"/>
              <a:buChar char="ü"/>
            </a:pPr>
            <a:r>
              <a:rPr lang="en-GB" b="1" dirty="0">
                <a:solidFill>
                  <a:schemeClr val="bg1"/>
                </a:solidFill>
                <a:latin typeface="Gotham Book" panose="02000504050000020004" pitchFamily="2" charset="0"/>
              </a:rPr>
              <a:t> Acts 13v1-3: During worship and fasting, the Holy Spirit initiated the setting apart of Barnabas and Paul to a new apostolic role.</a:t>
            </a:r>
          </a:p>
          <a:p>
            <a:pPr>
              <a:lnSpc>
                <a:spcPct val="100000"/>
              </a:lnSpc>
              <a:buFont typeface="Wingdings" pitchFamily="2" charset="2"/>
              <a:buChar char="ü"/>
            </a:pPr>
            <a:r>
              <a:rPr lang="en-GB" b="1" dirty="0">
                <a:solidFill>
                  <a:schemeClr val="bg1"/>
                </a:solidFill>
                <a:latin typeface="Gotham Book" panose="02000504050000020004" pitchFamily="2" charset="0"/>
              </a:rPr>
              <a:t> Acts 20v28: ‘The Holy Spirit has made you leaders’.</a:t>
            </a:r>
          </a:p>
        </p:txBody>
      </p:sp>
    </p:spTree>
    <p:extLst>
      <p:ext uri="{BB962C8B-B14F-4D97-AF65-F5344CB8AC3E}">
        <p14:creationId xmlns:p14="http://schemas.microsoft.com/office/powerpoint/2010/main" val="1339030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lnSpc>
                <a:spcPct val="100000"/>
              </a:lnSpc>
              <a:buNone/>
            </a:pPr>
            <a:r>
              <a:rPr lang="en-GB" sz="4400" b="1" dirty="0">
                <a:solidFill>
                  <a:schemeClr val="bg1"/>
                </a:solidFill>
                <a:latin typeface="Gotham Book" panose="02000504050000020004" pitchFamily="2" charset="0"/>
              </a:rPr>
              <a:t>Different capacities</a:t>
            </a:r>
          </a:p>
          <a:p>
            <a:pPr>
              <a:lnSpc>
                <a:spcPct val="100000"/>
              </a:lnSpc>
              <a:buFont typeface="Wingdings" pitchFamily="2" charset="2"/>
              <a:buChar char="ü"/>
            </a:pPr>
            <a:r>
              <a:rPr lang="en-GB" sz="3200" b="1" dirty="0">
                <a:solidFill>
                  <a:schemeClr val="bg1"/>
                </a:solidFill>
                <a:latin typeface="Gotham Book" panose="02000504050000020004" pitchFamily="2" charset="0"/>
              </a:rPr>
              <a:t>Like every spiritual gift, each leader will have a different capacity. </a:t>
            </a:r>
          </a:p>
          <a:p>
            <a:pPr>
              <a:lnSpc>
                <a:spcPct val="100000"/>
              </a:lnSpc>
              <a:buFont typeface="Wingdings" pitchFamily="2" charset="2"/>
              <a:buChar char="ü"/>
            </a:pPr>
            <a:r>
              <a:rPr lang="en-GB" sz="3200" b="1" dirty="0">
                <a:solidFill>
                  <a:schemeClr val="bg1"/>
                </a:solidFill>
                <a:latin typeface="Gotham Book" panose="02000504050000020004" pitchFamily="2" charset="0"/>
              </a:rPr>
              <a:t>In Exodus 18, Moses appointed different men over 10’s, 50’s, 100’s and 1000’s.</a:t>
            </a:r>
          </a:p>
          <a:p>
            <a:pPr>
              <a:lnSpc>
                <a:spcPct val="100000"/>
              </a:lnSpc>
              <a:buFont typeface="Wingdings" pitchFamily="2" charset="2"/>
              <a:buChar char="ü"/>
            </a:pPr>
            <a:r>
              <a:rPr lang="en-GB" sz="3200" b="1" dirty="0">
                <a:solidFill>
                  <a:schemeClr val="bg1"/>
                </a:solidFill>
                <a:latin typeface="Gotham Book" panose="02000504050000020004" pitchFamily="2" charset="0"/>
              </a:rPr>
              <a:t>It is important to have a sober assessment (</a:t>
            </a:r>
            <a:r>
              <a:rPr lang="en-GB" sz="3200" b="1" dirty="0" err="1">
                <a:solidFill>
                  <a:schemeClr val="bg1"/>
                </a:solidFill>
                <a:latin typeface="Gotham Book" panose="02000504050000020004" pitchFamily="2" charset="0"/>
              </a:rPr>
              <a:t>Rms</a:t>
            </a:r>
            <a:r>
              <a:rPr lang="en-GB" sz="3200" b="1" dirty="0">
                <a:solidFill>
                  <a:schemeClr val="bg1"/>
                </a:solidFill>
                <a:latin typeface="Gotham Book" panose="02000504050000020004" pitchFamily="2" charset="0"/>
              </a:rPr>
              <a:t> 12v3) of the current capacity of your leadership gift, and context where it can best be used.</a:t>
            </a:r>
            <a:endParaRPr lang="en-GB" sz="1800" b="1"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2972711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lnSpc>
                <a:spcPct val="100000"/>
              </a:lnSpc>
              <a:buNone/>
            </a:pPr>
            <a:r>
              <a:rPr lang="en-GB" sz="4400" b="1" dirty="0">
                <a:solidFill>
                  <a:schemeClr val="bg1"/>
                </a:solidFill>
                <a:latin typeface="Gotham Book" panose="02000504050000020004" pitchFamily="2" charset="0"/>
              </a:rPr>
              <a:t>How do I know if I have it?</a:t>
            </a:r>
          </a:p>
          <a:p>
            <a:pPr>
              <a:lnSpc>
                <a:spcPct val="100000"/>
              </a:lnSpc>
              <a:buFont typeface="Wingdings" pitchFamily="2" charset="2"/>
              <a:buChar char="ü"/>
            </a:pPr>
            <a:r>
              <a:rPr lang="en-GB" sz="3200" b="1" dirty="0">
                <a:solidFill>
                  <a:schemeClr val="bg1"/>
                </a:solidFill>
                <a:latin typeface="Gotham Book" panose="02000504050000020004" pitchFamily="2" charset="0"/>
              </a:rPr>
              <a:t>If you have a leadership gift you will have a </a:t>
            </a:r>
            <a:r>
              <a:rPr lang="en-GB" sz="3200" b="1" dirty="0">
                <a:solidFill>
                  <a:srgbClr val="FFFF00"/>
                </a:solidFill>
                <a:latin typeface="Gotham Book" panose="02000504050000020004" pitchFamily="2" charset="0"/>
              </a:rPr>
              <a:t>desire</a:t>
            </a:r>
            <a:r>
              <a:rPr lang="en-GB" sz="3200" b="1" dirty="0">
                <a:solidFill>
                  <a:schemeClr val="bg1"/>
                </a:solidFill>
                <a:latin typeface="Gotham Book" panose="02000504050000020004" pitchFamily="2" charset="0"/>
              </a:rPr>
              <a:t> to lead (1 Tim 3v1), but sometimes this desire tries to hide, a bit like Gideon and Saul hiding amongst the baggage (1 Sam 10v22)!</a:t>
            </a:r>
          </a:p>
          <a:p>
            <a:pPr>
              <a:lnSpc>
                <a:spcPct val="100000"/>
              </a:lnSpc>
              <a:buFont typeface="Wingdings" pitchFamily="2" charset="2"/>
              <a:buChar char="ü"/>
            </a:pPr>
            <a:r>
              <a:rPr lang="en-GB" sz="3200" b="1" dirty="0">
                <a:solidFill>
                  <a:schemeClr val="bg1"/>
                </a:solidFill>
                <a:latin typeface="Gotham Book" panose="02000504050000020004" pitchFamily="2" charset="0"/>
              </a:rPr>
              <a:t>Also, you will be showing some </a:t>
            </a:r>
            <a:r>
              <a:rPr lang="en-GB" sz="3200" b="1" dirty="0">
                <a:solidFill>
                  <a:srgbClr val="FFFF00"/>
                </a:solidFill>
                <a:latin typeface="Gotham Book" panose="02000504050000020004" pitchFamily="2" charset="0"/>
              </a:rPr>
              <a:t>signs of influencing </a:t>
            </a:r>
            <a:r>
              <a:rPr lang="en-GB" sz="3200" b="1" dirty="0">
                <a:solidFill>
                  <a:schemeClr val="bg1"/>
                </a:solidFill>
                <a:latin typeface="Gotham Book" panose="02000504050000020004" pitchFamily="2" charset="0"/>
              </a:rPr>
              <a:t>others. When you say “let’s do this” people find it easy to agree and get behind you. You will be able to see the bigger picture and enjoy organising people and resources towards an end goal.</a:t>
            </a:r>
            <a:endParaRPr lang="en-GB" sz="1800" b="1"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2417304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lnSpc>
                <a:spcPct val="100000"/>
              </a:lnSpc>
              <a:buNone/>
            </a:pPr>
            <a:r>
              <a:rPr lang="en-GB" sz="4400" b="1" dirty="0">
                <a:solidFill>
                  <a:schemeClr val="bg1"/>
                </a:solidFill>
                <a:latin typeface="Gotham Book" panose="02000504050000020004" pitchFamily="2" charset="0"/>
              </a:rPr>
              <a:t>How can I grow my gift?</a:t>
            </a:r>
          </a:p>
          <a:p>
            <a:pPr>
              <a:lnSpc>
                <a:spcPct val="100000"/>
              </a:lnSpc>
              <a:buFont typeface="Wingdings" pitchFamily="2" charset="2"/>
              <a:buChar char="ü"/>
            </a:pPr>
            <a:r>
              <a:rPr lang="en-GB" sz="3200" b="1" dirty="0">
                <a:solidFill>
                  <a:schemeClr val="bg1"/>
                </a:solidFill>
                <a:latin typeface="Gotham Book" panose="02000504050000020004" pitchFamily="2" charset="0"/>
              </a:rPr>
              <a:t> Pray for more of it.</a:t>
            </a:r>
          </a:p>
          <a:p>
            <a:pPr>
              <a:lnSpc>
                <a:spcPct val="100000"/>
              </a:lnSpc>
              <a:buFont typeface="Wingdings" pitchFamily="2" charset="2"/>
              <a:buChar char="ü"/>
            </a:pPr>
            <a:r>
              <a:rPr lang="en-GB" sz="3200" b="1" dirty="0">
                <a:solidFill>
                  <a:schemeClr val="bg1"/>
                </a:solidFill>
                <a:latin typeface="Gotham Book" panose="02000504050000020004" pitchFamily="2" charset="0"/>
              </a:rPr>
              <a:t> Study diligently.</a:t>
            </a:r>
          </a:p>
          <a:p>
            <a:pPr>
              <a:lnSpc>
                <a:spcPct val="100000"/>
              </a:lnSpc>
              <a:buFont typeface="Wingdings" pitchFamily="2" charset="2"/>
              <a:buChar char="ü"/>
            </a:pPr>
            <a:r>
              <a:rPr lang="en-GB" sz="3200" b="1" dirty="0">
                <a:solidFill>
                  <a:schemeClr val="bg1"/>
                </a:solidFill>
                <a:latin typeface="Gotham Book" panose="02000504050000020004" pitchFamily="2" charset="0"/>
              </a:rPr>
              <a:t> Seek out a mentor</a:t>
            </a:r>
          </a:p>
          <a:p>
            <a:pPr>
              <a:lnSpc>
                <a:spcPct val="100000"/>
              </a:lnSpc>
              <a:buFont typeface="Wingdings" pitchFamily="2" charset="2"/>
              <a:buChar char="ü"/>
            </a:pPr>
            <a:r>
              <a:rPr lang="en-GB" sz="3200" b="1" dirty="0">
                <a:solidFill>
                  <a:schemeClr val="bg1"/>
                </a:solidFill>
                <a:latin typeface="Gotham Book" panose="02000504050000020004" pitchFamily="2" charset="0"/>
              </a:rPr>
              <a:t> Be faithful with the little (Luke 16)</a:t>
            </a:r>
          </a:p>
          <a:p>
            <a:pPr>
              <a:lnSpc>
                <a:spcPct val="100000"/>
              </a:lnSpc>
              <a:buFont typeface="Wingdings" pitchFamily="2" charset="2"/>
              <a:buChar char="ü"/>
            </a:pPr>
            <a:r>
              <a:rPr lang="en-GB" sz="3200" b="1" dirty="0">
                <a:solidFill>
                  <a:schemeClr val="bg1"/>
                </a:solidFill>
                <a:latin typeface="Gotham Book" panose="02000504050000020004" pitchFamily="2" charset="0"/>
              </a:rPr>
              <a:t> Be a great follower</a:t>
            </a:r>
          </a:p>
        </p:txBody>
      </p:sp>
    </p:spTree>
    <p:extLst>
      <p:ext uri="{BB962C8B-B14F-4D97-AF65-F5344CB8AC3E}">
        <p14:creationId xmlns:p14="http://schemas.microsoft.com/office/powerpoint/2010/main" val="3031401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lnSpc>
                <a:spcPct val="100000"/>
              </a:lnSpc>
              <a:buNone/>
            </a:pPr>
            <a:r>
              <a:rPr lang="en-GB" sz="4400" b="1" dirty="0">
                <a:solidFill>
                  <a:schemeClr val="bg1"/>
                </a:solidFill>
                <a:latin typeface="Gotham Book" panose="02000504050000020004" pitchFamily="2" charset="0"/>
              </a:rPr>
              <a:t>Appointment of leaders</a:t>
            </a:r>
          </a:p>
          <a:p>
            <a:pPr marL="0" indent="0">
              <a:lnSpc>
                <a:spcPct val="100000"/>
              </a:lnSpc>
              <a:buNone/>
            </a:pPr>
            <a:r>
              <a:rPr lang="en-GB" sz="3200" b="1" dirty="0">
                <a:solidFill>
                  <a:schemeClr val="bg1"/>
                </a:solidFill>
                <a:latin typeface="Gotham Book" panose="02000504050000020004" pitchFamily="2" charset="0"/>
              </a:rPr>
              <a:t>This gift is not only for church leaders, but for all in a </a:t>
            </a:r>
            <a:r>
              <a:rPr lang="en-GB" sz="3200" b="1" dirty="0" err="1">
                <a:solidFill>
                  <a:schemeClr val="bg1"/>
                </a:solidFill>
                <a:latin typeface="Gotham Book" panose="02000504050000020004" pitchFamily="2" charset="0"/>
              </a:rPr>
              <a:t>god-given</a:t>
            </a:r>
            <a:r>
              <a:rPr lang="en-GB" sz="3200" b="1" dirty="0">
                <a:solidFill>
                  <a:schemeClr val="bg1"/>
                </a:solidFill>
                <a:latin typeface="Gotham Book" panose="02000504050000020004" pitchFamily="2" charset="0"/>
              </a:rPr>
              <a:t> leadership role (E.g. Dads, Mums, Teachers, CEO’s). All authority is given by God (</a:t>
            </a:r>
            <a:r>
              <a:rPr lang="en-GB" sz="3200" b="1" dirty="0" err="1">
                <a:solidFill>
                  <a:schemeClr val="bg1"/>
                </a:solidFill>
                <a:latin typeface="Gotham Book" panose="02000504050000020004" pitchFamily="2" charset="0"/>
              </a:rPr>
              <a:t>Rms</a:t>
            </a:r>
            <a:r>
              <a:rPr lang="en-GB" sz="3200" b="1" dirty="0">
                <a:solidFill>
                  <a:schemeClr val="bg1"/>
                </a:solidFill>
                <a:latin typeface="Gotham Book" panose="02000504050000020004" pitchFamily="2" charset="0"/>
              </a:rPr>
              <a:t> 13v1-2), if you find yourself in a position of leadership (even if it is rather a surprise for you) then this grace gift of leadership is available to you. When God appoints he also anoints and equips. Because it is a gift, you can ask for more of it: Ask him to grow the leadership gift in you.</a:t>
            </a:r>
          </a:p>
        </p:txBody>
      </p:sp>
    </p:spTree>
    <p:extLst>
      <p:ext uri="{BB962C8B-B14F-4D97-AF65-F5344CB8AC3E}">
        <p14:creationId xmlns:p14="http://schemas.microsoft.com/office/powerpoint/2010/main" val="1297661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buNone/>
            </a:pPr>
            <a:r>
              <a:rPr lang="en-GB" sz="4400" b="1" dirty="0">
                <a:solidFill>
                  <a:schemeClr val="bg1"/>
                </a:solidFill>
                <a:latin typeface="Gotham Book" panose="02000504050000020004" pitchFamily="2" charset="0"/>
              </a:rPr>
              <a:t>Appointment of leaders</a:t>
            </a:r>
          </a:p>
          <a:p>
            <a:pPr marL="0" indent="0">
              <a:lnSpc>
                <a:spcPct val="100000"/>
              </a:lnSpc>
              <a:buNone/>
            </a:pPr>
            <a:r>
              <a:rPr lang="en-GB" sz="3200" b="1" dirty="0">
                <a:solidFill>
                  <a:schemeClr val="bg1"/>
                </a:solidFill>
                <a:latin typeface="Gotham Book" panose="02000504050000020004" pitchFamily="2" charset="0"/>
              </a:rPr>
              <a:t>“The New Testament never contemplates the grotesque situation in which the church commissions and authorises people to exercise a ministry for which they both lack the divine call and the divine equipment”</a:t>
            </a:r>
          </a:p>
          <a:p>
            <a:pPr marL="0" indent="0">
              <a:lnSpc>
                <a:spcPct val="100000"/>
              </a:lnSpc>
              <a:buNone/>
            </a:pPr>
            <a:r>
              <a:rPr lang="en-GB" sz="2000" b="1" dirty="0">
                <a:solidFill>
                  <a:schemeClr val="bg1"/>
                </a:solidFill>
                <a:latin typeface="Gotham Book" panose="02000504050000020004" pitchFamily="2" charset="0"/>
              </a:rPr>
              <a:t>John R W Stott, God’s New Society, IVP, 1979</a:t>
            </a:r>
          </a:p>
          <a:p>
            <a:pPr marL="0" indent="0">
              <a:lnSpc>
                <a:spcPct val="100000"/>
              </a:lnSpc>
              <a:buNone/>
            </a:pPr>
            <a:endParaRPr lang="en-GB" sz="2000" b="1" dirty="0">
              <a:solidFill>
                <a:schemeClr val="bg1"/>
              </a:solidFill>
              <a:latin typeface="Gotham Book" panose="02000504050000020004" pitchFamily="2" charset="0"/>
            </a:endParaRPr>
          </a:p>
          <a:p>
            <a:pPr>
              <a:lnSpc>
                <a:spcPct val="100000"/>
              </a:lnSpc>
              <a:buFont typeface="Wingdings" pitchFamily="2" charset="2"/>
              <a:buChar char="ü"/>
            </a:pPr>
            <a:r>
              <a:rPr lang="en-GB" b="1" dirty="0">
                <a:solidFill>
                  <a:schemeClr val="bg1"/>
                </a:solidFill>
                <a:latin typeface="Gotham Book" panose="02000504050000020004" pitchFamily="2" charset="0"/>
              </a:rPr>
              <a:t> Gifting and character</a:t>
            </a:r>
          </a:p>
        </p:txBody>
      </p:sp>
    </p:spTree>
    <p:extLst>
      <p:ext uri="{BB962C8B-B14F-4D97-AF65-F5344CB8AC3E}">
        <p14:creationId xmlns:p14="http://schemas.microsoft.com/office/powerpoint/2010/main" val="884467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a:buFont typeface="Wingdings" pitchFamily="2" charset="2"/>
              <a:buChar char="ü"/>
            </a:pPr>
            <a:r>
              <a:rPr lang="en-GB" sz="2400" b="1" dirty="0">
                <a:solidFill>
                  <a:schemeClr val="bg1"/>
                </a:solidFill>
                <a:latin typeface="Gotham Book" panose="02000504050000020004" pitchFamily="2" charset="0"/>
              </a:rPr>
              <a:t> Lead with zeal/diligently </a:t>
            </a:r>
            <a:r>
              <a:rPr lang="en-GB" sz="1400" b="1" dirty="0">
                <a:solidFill>
                  <a:schemeClr val="bg1"/>
                </a:solidFill>
                <a:latin typeface="Gotham Book" panose="02000504050000020004" pitchFamily="2" charset="0"/>
              </a:rPr>
              <a:t>(Rom 12)</a:t>
            </a:r>
          </a:p>
          <a:p>
            <a:pPr lvl="1"/>
            <a:r>
              <a:rPr lang="en-GB" sz="1600" dirty="0">
                <a:solidFill>
                  <a:schemeClr val="bg1"/>
                </a:solidFill>
                <a:latin typeface="Gotham Book" panose="02000504050000020004" pitchFamily="2" charset="0"/>
              </a:rPr>
              <a:t> Task master, Overly confident, unyielding, heavy handed //  Timid, insecure, lacking initiative, slow</a:t>
            </a:r>
          </a:p>
          <a:p>
            <a:pPr marL="457200" lvl="1" indent="0">
              <a:buNone/>
            </a:pPr>
            <a:endParaRPr lang="en-GB" sz="1600" dirty="0">
              <a:solidFill>
                <a:schemeClr val="bg1"/>
              </a:solidFill>
              <a:latin typeface="Gotham Book" panose="02000504050000020004" pitchFamily="2" charset="0"/>
            </a:endParaRPr>
          </a:p>
          <a:p>
            <a:pPr>
              <a:buFont typeface="Wingdings" pitchFamily="2" charset="2"/>
              <a:buChar char="ü"/>
            </a:pPr>
            <a:r>
              <a:rPr lang="en-GB" sz="2400" b="1" dirty="0">
                <a:solidFill>
                  <a:schemeClr val="bg1"/>
                </a:solidFill>
                <a:latin typeface="Gotham Book" panose="02000504050000020004" pitchFamily="2" charset="0"/>
              </a:rPr>
              <a:t> Imitate </a:t>
            </a:r>
            <a:r>
              <a:rPr lang="en-GB" sz="1600" b="1" dirty="0">
                <a:solidFill>
                  <a:schemeClr val="bg1"/>
                </a:solidFill>
                <a:latin typeface="Gotham Book" panose="02000504050000020004" pitchFamily="2" charset="0"/>
              </a:rPr>
              <a:t>(Phil3, 1 Peter 5, 2 </a:t>
            </a:r>
            <a:r>
              <a:rPr lang="en-GB" sz="1600" b="1" dirty="0" err="1">
                <a:solidFill>
                  <a:schemeClr val="bg1"/>
                </a:solidFill>
                <a:latin typeface="Gotham Book" panose="02000504050000020004" pitchFamily="2" charset="0"/>
              </a:rPr>
              <a:t>Thess</a:t>
            </a:r>
            <a:r>
              <a:rPr lang="en-GB" sz="1600" b="1" dirty="0">
                <a:solidFill>
                  <a:schemeClr val="bg1"/>
                </a:solidFill>
                <a:latin typeface="Gotham Book" panose="02000504050000020004" pitchFamily="2" charset="0"/>
              </a:rPr>
              <a:t> 3, </a:t>
            </a:r>
            <a:r>
              <a:rPr lang="en-GB" sz="1600" b="1" dirty="0" err="1">
                <a:solidFill>
                  <a:schemeClr val="bg1"/>
                </a:solidFill>
                <a:latin typeface="Gotham Book" panose="02000504050000020004" pitchFamily="2" charset="0"/>
              </a:rPr>
              <a:t>Heb</a:t>
            </a:r>
            <a:r>
              <a:rPr lang="en-GB" sz="1600" b="1" dirty="0">
                <a:solidFill>
                  <a:schemeClr val="bg1"/>
                </a:solidFill>
                <a:latin typeface="Gotham Book" panose="02000504050000020004" pitchFamily="2" charset="0"/>
              </a:rPr>
              <a:t> 13</a:t>
            </a:r>
            <a:r>
              <a:rPr lang="en-GB" sz="1600" b="1" baseline="30000" dirty="0">
                <a:solidFill>
                  <a:schemeClr val="bg1"/>
                </a:solidFill>
                <a:latin typeface="Gotham Book" panose="02000504050000020004" pitchFamily="2" charset="0"/>
              </a:rPr>
              <a:t>7</a:t>
            </a:r>
            <a:r>
              <a:rPr lang="en-GB" sz="1600" b="1" dirty="0">
                <a:solidFill>
                  <a:schemeClr val="bg1"/>
                </a:solidFill>
                <a:latin typeface="Gotham Book" panose="02000504050000020004" pitchFamily="2" charset="0"/>
              </a:rPr>
              <a:t>)</a:t>
            </a:r>
            <a:endParaRPr lang="en-GB" sz="2400" b="1" dirty="0">
              <a:solidFill>
                <a:schemeClr val="bg1"/>
              </a:solidFill>
              <a:latin typeface="Gotham Book" panose="02000504050000020004" pitchFamily="2" charset="0"/>
            </a:endParaRPr>
          </a:p>
          <a:p>
            <a:pPr lvl="1"/>
            <a:r>
              <a:rPr lang="en-GB" sz="1600" dirty="0">
                <a:solidFill>
                  <a:schemeClr val="bg1"/>
                </a:solidFill>
                <a:latin typeface="Gotham Book" panose="02000504050000020004" pitchFamily="2" charset="0"/>
              </a:rPr>
              <a:t> Be the ‘same’, Copycat culture, Robotic, Personality cult</a:t>
            </a:r>
          </a:p>
          <a:p>
            <a:pPr marL="457200" lvl="1" indent="0">
              <a:buNone/>
            </a:pPr>
            <a:endParaRPr lang="en-GB" sz="1600" dirty="0">
              <a:solidFill>
                <a:schemeClr val="bg1"/>
              </a:solidFill>
              <a:latin typeface="Gotham Book" panose="02000504050000020004" pitchFamily="2" charset="0"/>
            </a:endParaRPr>
          </a:p>
          <a:p>
            <a:pPr>
              <a:buFont typeface="Wingdings" pitchFamily="2" charset="2"/>
              <a:buChar char="ü"/>
            </a:pPr>
            <a:r>
              <a:rPr lang="en-GB" sz="2400" b="1" dirty="0">
                <a:solidFill>
                  <a:schemeClr val="bg1"/>
                </a:solidFill>
                <a:latin typeface="Gotham Book" panose="02000504050000020004" pitchFamily="2" charset="0"/>
              </a:rPr>
              <a:t> From ‘amongst’ the people </a:t>
            </a:r>
            <a:r>
              <a:rPr lang="en-GB" sz="1400" b="1" dirty="0">
                <a:solidFill>
                  <a:schemeClr val="bg1"/>
                </a:solidFill>
                <a:latin typeface="Gotham Book" panose="02000504050000020004" pitchFamily="2" charset="0"/>
              </a:rPr>
              <a:t>(Phil 1:1)</a:t>
            </a:r>
          </a:p>
          <a:p>
            <a:pPr lvl="1"/>
            <a:r>
              <a:rPr lang="en-GB" sz="1600" dirty="0">
                <a:solidFill>
                  <a:schemeClr val="bg1"/>
                </a:solidFill>
                <a:latin typeface="Gotham Book" panose="02000504050000020004" pitchFamily="2" charset="0"/>
              </a:rPr>
              <a:t>restrain a leadership gift // distance between leaders &amp; followers</a:t>
            </a:r>
          </a:p>
          <a:p>
            <a:pPr lvl="2"/>
            <a:r>
              <a:rPr lang="en-GB" sz="1400" dirty="0">
                <a:solidFill>
                  <a:schemeClr val="bg1"/>
                </a:solidFill>
                <a:latin typeface="Gotham Book" panose="02000504050000020004" pitchFamily="2" charset="0"/>
              </a:rPr>
              <a:t>Leaders = vulnerable to pride and aloofness</a:t>
            </a:r>
          </a:p>
          <a:p>
            <a:pPr lvl="2"/>
            <a:r>
              <a:rPr lang="en-GB" sz="1400" dirty="0">
                <a:solidFill>
                  <a:schemeClr val="bg1"/>
                </a:solidFill>
                <a:latin typeface="Gotham Book" panose="02000504050000020004" pitchFamily="2" charset="0"/>
              </a:rPr>
              <a:t>followers = Passivity and abdication</a:t>
            </a:r>
          </a:p>
          <a:p>
            <a:pPr lvl="2"/>
            <a:endParaRPr lang="en-GB" sz="1400" dirty="0">
              <a:solidFill>
                <a:schemeClr val="bg1"/>
              </a:solidFill>
              <a:latin typeface="Gotham Book" panose="02000504050000020004" pitchFamily="2" charset="0"/>
            </a:endParaRPr>
          </a:p>
          <a:p>
            <a:pPr>
              <a:buFont typeface="Wingdings" pitchFamily="2" charset="2"/>
              <a:buChar char="ü"/>
            </a:pPr>
            <a:r>
              <a:rPr lang="en-GB" sz="2400" b="1" dirty="0">
                <a:solidFill>
                  <a:schemeClr val="bg1"/>
                </a:solidFill>
                <a:latin typeface="Gotham Book" panose="02000504050000020004" pitchFamily="2" charset="0"/>
              </a:rPr>
              <a:t> Relationship and affection </a:t>
            </a:r>
            <a:r>
              <a:rPr lang="en-GB" sz="1600" b="1" dirty="0">
                <a:solidFill>
                  <a:schemeClr val="bg1"/>
                </a:solidFill>
                <a:latin typeface="Gotham Book" panose="02000504050000020004" pitchFamily="2" charset="0"/>
              </a:rPr>
              <a:t>(1 Tim 5: </a:t>
            </a:r>
            <a:r>
              <a:rPr lang="en-GB" sz="1600" dirty="0">
                <a:solidFill>
                  <a:schemeClr val="bg1"/>
                </a:solidFill>
                <a:latin typeface="Gotham Book" panose="02000504050000020004" pitchFamily="2" charset="0"/>
              </a:rPr>
              <a:t>Family – mothers, fathers, brothers, sisters)</a:t>
            </a:r>
          </a:p>
          <a:p>
            <a:pPr lvl="1"/>
            <a:r>
              <a:rPr lang="en-GB" sz="1600" dirty="0">
                <a:solidFill>
                  <a:schemeClr val="bg1"/>
                </a:solidFill>
                <a:latin typeface="Gotham Book" panose="02000504050000020004" pitchFamily="2" charset="0"/>
              </a:rPr>
              <a:t>Manipulative, </a:t>
            </a:r>
            <a:r>
              <a:rPr lang="en-GB" sz="1600" dirty="0" err="1">
                <a:solidFill>
                  <a:schemeClr val="bg1"/>
                </a:solidFill>
                <a:latin typeface="Gotham Book" panose="02000504050000020004" pitchFamily="2" charset="0"/>
              </a:rPr>
              <a:t>clausterphobish</a:t>
            </a:r>
            <a:r>
              <a:rPr lang="en-GB" sz="1600" dirty="0">
                <a:solidFill>
                  <a:schemeClr val="bg1"/>
                </a:solidFill>
                <a:latin typeface="Gotham Book" panose="02000504050000020004" pitchFamily="2" charset="0"/>
              </a:rPr>
              <a:t> // Corporate/transactional</a:t>
            </a:r>
          </a:p>
          <a:p>
            <a:pPr lvl="1"/>
            <a:endParaRPr lang="en-GB" sz="1600" dirty="0">
              <a:solidFill>
                <a:schemeClr val="bg1"/>
              </a:solidFill>
              <a:latin typeface="Gotham Book" panose="02000504050000020004" pitchFamily="2" charset="0"/>
            </a:endParaRPr>
          </a:p>
          <a:p>
            <a:pPr>
              <a:buFont typeface="Wingdings" pitchFamily="2" charset="2"/>
              <a:buChar char="ü"/>
            </a:pPr>
            <a:r>
              <a:rPr lang="en-GB" sz="2400" b="1" dirty="0">
                <a:solidFill>
                  <a:schemeClr val="bg1"/>
                </a:solidFill>
                <a:latin typeface="Gotham Book" panose="02000504050000020004" pitchFamily="2" charset="0"/>
              </a:rPr>
              <a:t> Trust, Respect </a:t>
            </a:r>
            <a:r>
              <a:rPr lang="en-GB" sz="1600" b="1" dirty="0">
                <a:solidFill>
                  <a:schemeClr val="bg1"/>
                </a:solidFill>
                <a:latin typeface="Gotham Book" panose="02000504050000020004" pitchFamily="2" charset="0"/>
              </a:rPr>
              <a:t>(</a:t>
            </a:r>
            <a:r>
              <a:rPr lang="en-GB" sz="1600" b="1" dirty="0" err="1">
                <a:solidFill>
                  <a:schemeClr val="bg1"/>
                </a:solidFill>
                <a:latin typeface="Gotham Book" panose="02000504050000020004" pitchFamily="2" charset="0"/>
              </a:rPr>
              <a:t>Heb</a:t>
            </a:r>
            <a:r>
              <a:rPr lang="en-GB" sz="1600" b="1" dirty="0">
                <a:solidFill>
                  <a:schemeClr val="bg1"/>
                </a:solidFill>
                <a:latin typeface="Gotham Book" panose="02000504050000020004" pitchFamily="2" charset="0"/>
              </a:rPr>
              <a:t> 13)</a:t>
            </a:r>
            <a:endParaRPr lang="en-GB" sz="2400" b="1" dirty="0">
              <a:solidFill>
                <a:schemeClr val="bg1"/>
              </a:solidFill>
              <a:latin typeface="Gotham Book" panose="02000504050000020004" pitchFamily="2" charset="0"/>
            </a:endParaRPr>
          </a:p>
          <a:p>
            <a:pPr lvl="1"/>
            <a:r>
              <a:rPr lang="en-GB" sz="1600" dirty="0">
                <a:solidFill>
                  <a:schemeClr val="bg1"/>
                </a:solidFill>
                <a:latin typeface="Gotham Book" panose="02000504050000020004" pitchFamily="2" charset="0"/>
              </a:rPr>
              <a:t> Manipulate, overpower, demanding. Blind trust // Manipulate, disempower</a:t>
            </a:r>
          </a:p>
          <a:p>
            <a:pPr lvl="1"/>
            <a:endParaRPr lang="en-GB" sz="1600" dirty="0">
              <a:solidFill>
                <a:schemeClr val="bg1"/>
              </a:solidFill>
              <a:latin typeface="Gotham Book" panose="02000504050000020004" pitchFamily="2" charset="0"/>
            </a:endParaRPr>
          </a:p>
          <a:p>
            <a:pPr lvl="1"/>
            <a:endParaRPr lang="en-GB" sz="1600" dirty="0">
              <a:solidFill>
                <a:schemeClr val="bg1"/>
              </a:solidFill>
              <a:latin typeface="Gotham Book" panose="02000504050000020004" pitchFamily="2" charset="0"/>
            </a:endParaRPr>
          </a:p>
          <a:p>
            <a:pPr lvl="1"/>
            <a:endParaRPr lang="en-GB" sz="1600" dirty="0">
              <a:solidFill>
                <a:schemeClr val="bg1"/>
              </a:solidFill>
              <a:latin typeface="Gotham Book" panose="02000504050000020004" pitchFamily="2" charset="0"/>
            </a:endParaRPr>
          </a:p>
          <a:p>
            <a:pPr lvl="1"/>
            <a:endParaRPr lang="en-GB" sz="1600" dirty="0">
              <a:solidFill>
                <a:schemeClr val="bg1"/>
              </a:solidFill>
              <a:latin typeface="Gotham Book" panose="02000504050000020004" pitchFamily="2" charset="0"/>
            </a:endParaRPr>
          </a:p>
          <a:p>
            <a:pPr lvl="2"/>
            <a:endParaRPr lang="en-GB" sz="1600" dirty="0">
              <a:solidFill>
                <a:schemeClr val="bg1"/>
              </a:solidFill>
              <a:latin typeface="Gotham Book" panose="02000504050000020004" pitchFamily="2" charset="0"/>
            </a:endParaRPr>
          </a:p>
          <a:p>
            <a:pPr lvl="1">
              <a:buFont typeface="Wingdings" pitchFamily="2" charset="2"/>
              <a:buChar char="ü"/>
            </a:pPr>
            <a:endParaRPr lang="en-GB" sz="1600" dirty="0">
              <a:solidFill>
                <a:schemeClr val="bg1"/>
              </a:solidFill>
              <a:latin typeface="Gotham Book" panose="02000504050000020004" pitchFamily="2" charset="0"/>
            </a:endParaRPr>
          </a:p>
          <a:p>
            <a:pPr marL="457200" lvl="1" indent="0">
              <a:buNone/>
            </a:pPr>
            <a:endParaRPr lang="en-GB" sz="1600" dirty="0">
              <a:solidFill>
                <a:schemeClr val="bg1"/>
              </a:solidFill>
              <a:latin typeface="Gotham Book" panose="02000504050000020004" pitchFamily="2" charset="0"/>
            </a:endParaRPr>
          </a:p>
          <a:p>
            <a:pPr marL="0" indent="0">
              <a:buNone/>
            </a:pPr>
            <a:endParaRPr lang="en-GB" sz="1400" b="1"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3546543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Box 1"/>
          <p:cNvSpPr txBox="1"/>
          <p:nvPr/>
        </p:nvSpPr>
        <p:spPr>
          <a:xfrm>
            <a:off x="616632" y="1212033"/>
            <a:ext cx="10930597" cy="23083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algn="ctr">
              <a:defRPr sz="8000" b="1">
                <a:solidFill>
                  <a:srgbClr val="FFFFFF"/>
                </a:solidFill>
                <a:latin typeface="Gobold Thin"/>
                <a:ea typeface="Gobold Thin"/>
                <a:cs typeface="Gobold Thin"/>
                <a:sym typeface="Gobold Thin"/>
              </a:defRPr>
            </a:lvl1pPr>
          </a:lstStyle>
          <a:p>
            <a:r>
              <a:rPr lang="en-GB" sz="4800" dirty="0">
                <a:latin typeface="Gotham Book" panose="02000504050000020004" pitchFamily="2" charset="0"/>
              </a:rPr>
              <a:t>TEACHING</a:t>
            </a:r>
          </a:p>
          <a:p>
            <a:r>
              <a:rPr lang="en-GB" sz="4800" dirty="0">
                <a:latin typeface="Gotham Book" panose="02000504050000020004" pitchFamily="2" charset="0"/>
              </a:rPr>
              <a:t>ADMINISTRATION</a:t>
            </a:r>
          </a:p>
          <a:p>
            <a:r>
              <a:rPr lang="en-GB" sz="4800" dirty="0">
                <a:latin typeface="Gotham Book" panose="02000504050000020004" pitchFamily="2" charset="0"/>
              </a:rPr>
              <a:t>LEADERSHIP</a:t>
            </a:r>
          </a:p>
        </p:txBody>
      </p:sp>
      <p:sp>
        <p:nvSpPr>
          <p:cNvPr id="115" name="TextBox 6"/>
          <p:cNvSpPr txBox="1"/>
          <p:nvPr/>
        </p:nvSpPr>
        <p:spPr>
          <a:xfrm>
            <a:off x="2784095" y="4143101"/>
            <a:ext cx="6595673" cy="12003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000">
                <a:solidFill>
                  <a:srgbClr val="FFFFFF"/>
                </a:solidFill>
                <a:latin typeface="Gobold Thin"/>
                <a:ea typeface="Gobold Thin"/>
                <a:cs typeface="Gobold Thin"/>
                <a:sym typeface="Gobold Thin"/>
              </a:defRPr>
            </a:lvl1pPr>
          </a:lstStyle>
          <a:p>
            <a:r>
              <a:rPr lang="en-GB" sz="3600" b="1" dirty="0">
                <a:latin typeface="Gotham Book" panose="02000504050000020004" pitchFamily="2" charset="0"/>
              </a:rPr>
              <a:t>1 CORINTHIANS 12-14 ROMANS 12</a:t>
            </a:r>
          </a:p>
        </p:txBody>
      </p:sp>
      <p:cxnSp>
        <p:nvCxnSpPr>
          <p:cNvPr id="3" name="Straight Connector 2">
            <a:extLst>
              <a:ext uri="{FF2B5EF4-FFF2-40B4-BE49-F238E27FC236}">
                <a16:creationId xmlns:a16="http://schemas.microsoft.com/office/drawing/2014/main" id="{D3D2DC34-612A-9047-A5EC-5C048E0351A2}"/>
              </a:ext>
            </a:extLst>
          </p:cNvPr>
          <p:cNvCxnSpPr/>
          <p:nvPr/>
        </p:nvCxnSpPr>
        <p:spPr>
          <a:xfrm>
            <a:off x="1664677" y="3727938"/>
            <a:ext cx="8834511"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132934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lnSpc>
                <a:spcPct val="100000"/>
              </a:lnSpc>
              <a:buNone/>
            </a:pPr>
            <a:r>
              <a:rPr lang="en-GB" b="1" baseline="30000" dirty="0">
                <a:solidFill>
                  <a:schemeClr val="bg1"/>
                </a:solidFill>
                <a:latin typeface="Gotham Book" panose="02000504050000020004" pitchFamily="2" charset="0"/>
              </a:rPr>
              <a:t>12 </a:t>
            </a:r>
            <a:r>
              <a:rPr lang="en-GB" b="1" dirty="0">
                <a:solidFill>
                  <a:schemeClr val="bg1"/>
                </a:solidFill>
                <a:latin typeface="Gotham Book" panose="02000504050000020004" pitchFamily="2" charset="0"/>
              </a:rPr>
              <a:t>Now about our brother Apollos: I strongly urged him to go to you with the brothers. He was quite unwilling to go now, but he will go when he has the opportunity.</a:t>
            </a:r>
          </a:p>
          <a:p>
            <a:pPr marL="0" indent="0">
              <a:lnSpc>
                <a:spcPct val="100000"/>
              </a:lnSpc>
              <a:buNone/>
            </a:pPr>
            <a:r>
              <a:rPr lang="en-GB" sz="1800" b="1" dirty="0">
                <a:solidFill>
                  <a:schemeClr val="bg1"/>
                </a:solidFill>
                <a:latin typeface="Gotham Book" panose="02000504050000020004" pitchFamily="2" charset="0"/>
              </a:rPr>
              <a:t>1 Corinthians 16:12 NIV</a:t>
            </a:r>
          </a:p>
        </p:txBody>
      </p:sp>
    </p:spTree>
    <p:extLst>
      <p:ext uri="{BB962C8B-B14F-4D97-AF65-F5344CB8AC3E}">
        <p14:creationId xmlns:p14="http://schemas.microsoft.com/office/powerpoint/2010/main" val="12625368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Box 1"/>
          <p:cNvSpPr txBox="1"/>
          <p:nvPr/>
        </p:nvSpPr>
        <p:spPr>
          <a:xfrm>
            <a:off x="616632" y="1212033"/>
            <a:ext cx="10930597" cy="23083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algn="ctr">
              <a:defRPr sz="8000" b="1">
                <a:solidFill>
                  <a:srgbClr val="FFFFFF"/>
                </a:solidFill>
                <a:latin typeface="Gobold Thin"/>
                <a:ea typeface="Gobold Thin"/>
                <a:cs typeface="Gobold Thin"/>
                <a:sym typeface="Gobold Thin"/>
              </a:defRPr>
            </a:lvl1pPr>
          </a:lstStyle>
          <a:p>
            <a:r>
              <a:rPr lang="en-GB" sz="4800" dirty="0">
                <a:latin typeface="Gotham Book" panose="02000504050000020004" pitchFamily="2" charset="0"/>
              </a:rPr>
              <a:t>TEACHING</a:t>
            </a:r>
          </a:p>
          <a:p>
            <a:r>
              <a:rPr lang="en-GB" sz="4800" dirty="0">
                <a:latin typeface="Gotham Book" panose="02000504050000020004" pitchFamily="2" charset="0"/>
              </a:rPr>
              <a:t>ADMINISTRATION</a:t>
            </a:r>
          </a:p>
          <a:p>
            <a:r>
              <a:rPr lang="en-GB" sz="4800" dirty="0">
                <a:latin typeface="Gotham Book" panose="02000504050000020004" pitchFamily="2" charset="0"/>
              </a:rPr>
              <a:t>LEADERSHIP</a:t>
            </a:r>
          </a:p>
        </p:txBody>
      </p:sp>
      <p:sp>
        <p:nvSpPr>
          <p:cNvPr id="115" name="TextBox 6"/>
          <p:cNvSpPr txBox="1"/>
          <p:nvPr/>
        </p:nvSpPr>
        <p:spPr>
          <a:xfrm>
            <a:off x="2784095" y="4143101"/>
            <a:ext cx="6595673" cy="12003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000">
                <a:solidFill>
                  <a:srgbClr val="FFFFFF"/>
                </a:solidFill>
                <a:latin typeface="Gobold Thin"/>
                <a:ea typeface="Gobold Thin"/>
                <a:cs typeface="Gobold Thin"/>
                <a:sym typeface="Gobold Thin"/>
              </a:defRPr>
            </a:lvl1pPr>
          </a:lstStyle>
          <a:p>
            <a:r>
              <a:rPr lang="en-GB" sz="3600" b="1" dirty="0">
                <a:latin typeface="Gotham Book" panose="02000504050000020004" pitchFamily="2" charset="0"/>
              </a:rPr>
              <a:t>1 CORINTHIANS 12-14 ROMANS 12</a:t>
            </a:r>
          </a:p>
        </p:txBody>
      </p:sp>
      <p:cxnSp>
        <p:nvCxnSpPr>
          <p:cNvPr id="3" name="Straight Connector 2">
            <a:extLst>
              <a:ext uri="{FF2B5EF4-FFF2-40B4-BE49-F238E27FC236}">
                <a16:creationId xmlns:a16="http://schemas.microsoft.com/office/drawing/2014/main" id="{D3D2DC34-612A-9047-A5EC-5C048E0351A2}"/>
              </a:ext>
            </a:extLst>
          </p:cNvPr>
          <p:cNvCxnSpPr/>
          <p:nvPr/>
        </p:nvCxnSpPr>
        <p:spPr>
          <a:xfrm>
            <a:off x="1664677" y="3727938"/>
            <a:ext cx="8834511"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25904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094855" cy="5332713"/>
          </a:xfrm>
          <a:prstGeom prst="rect">
            <a:avLst/>
          </a:prstGeom>
        </p:spPr>
        <p:txBody>
          <a:bodyPr>
            <a:noAutofit/>
          </a:bodyPr>
          <a:lstStyle/>
          <a:p>
            <a:pPr marL="0" indent="0" algn="ctr">
              <a:lnSpc>
                <a:spcPct val="100000"/>
              </a:lnSpc>
              <a:buNone/>
            </a:pPr>
            <a:r>
              <a:rPr lang="en-GB" sz="4400" b="1" dirty="0">
                <a:solidFill>
                  <a:schemeClr val="bg1"/>
                </a:solidFill>
                <a:latin typeface="Gotham Book" panose="02000504050000020004" pitchFamily="2" charset="0"/>
              </a:rPr>
              <a:t>The gift of </a:t>
            </a:r>
            <a:r>
              <a:rPr lang="en-GB" sz="4400" b="1" u="sng" dirty="0">
                <a:solidFill>
                  <a:srgbClr val="FFFF00"/>
                </a:solidFill>
                <a:latin typeface="Gotham Book" panose="02000504050000020004" pitchFamily="2" charset="0"/>
              </a:rPr>
              <a:t>eternal life</a:t>
            </a:r>
          </a:p>
          <a:p>
            <a:pPr marL="0" indent="0">
              <a:lnSpc>
                <a:spcPct val="100000"/>
              </a:lnSpc>
              <a:buNone/>
            </a:pPr>
            <a:endParaRPr lang="en-GB" sz="4000" b="1" baseline="30000" dirty="0">
              <a:solidFill>
                <a:schemeClr val="bg1"/>
              </a:solidFill>
              <a:latin typeface="Gotham Book" panose="02000504050000020004" pitchFamily="2" charset="0"/>
            </a:endParaRPr>
          </a:p>
          <a:p>
            <a:pPr marL="0" indent="0">
              <a:lnSpc>
                <a:spcPct val="100000"/>
              </a:lnSpc>
              <a:buNone/>
            </a:pPr>
            <a:r>
              <a:rPr lang="en-GB" sz="4000" b="1" baseline="30000" dirty="0">
                <a:solidFill>
                  <a:schemeClr val="bg1"/>
                </a:solidFill>
                <a:latin typeface="Gotham Book" panose="02000504050000020004" pitchFamily="2" charset="0"/>
              </a:rPr>
              <a:t>23</a:t>
            </a:r>
            <a:r>
              <a:rPr lang="en-GB" sz="4000" b="1" dirty="0">
                <a:solidFill>
                  <a:schemeClr val="bg1"/>
                </a:solidFill>
                <a:latin typeface="Gotham Book" panose="02000504050000020004" pitchFamily="2" charset="0"/>
              </a:rPr>
              <a:t> For the wages of sin is death, but the </a:t>
            </a:r>
            <a:r>
              <a:rPr lang="en-GB" sz="4000" b="1" dirty="0">
                <a:solidFill>
                  <a:srgbClr val="FFFF00"/>
                </a:solidFill>
                <a:latin typeface="Gotham Book" panose="02000504050000020004" pitchFamily="2" charset="0"/>
              </a:rPr>
              <a:t>gift</a:t>
            </a:r>
            <a:r>
              <a:rPr lang="en-GB" sz="4000" b="1" dirty="0">
                <a:solidFill>
                  <a:schemeClr val="bg1"/>
                </a:solidFill>
                <a:latin typeface="Gotham Book" panose="02000504050000020004" pitchFamily="2" charset="0"/>
              </a:rPr>
              <a:t> of God is </a:t>
            </a:r>
            <a:r>
              <a:rPr lang="en-GB" sz="4000" b="1" dirty="0">
                <a:solidFill>
                  <a:srgbClr val="FFFF00"/>
                </a:solidFill>
                <a:latin typeface="Gotham Book" panose="02000504050000020004" pitchFamily="2" charset="0"/>
              </a:rPr>
              <a:t>eternal life </a:t>
            </a:r>
            <a:r>
              <a:rPr lang="en-GB" sz="4000" b="1" dirty="0">
                <a:solidFill>
                  <a:schemeClr val="bg1"/>
                </a:solidFill>
                <a:latin typeface="Gotham Book" panose="02000504050000020004" pitchFamily="2" charset="0"/>
              </a:rPr>
              <a:t>in Christ Jesus our Lord.</a:t>
            </a:r>
          </a:p>
          <a:p>
            <a:pPr marL="0" indent="0">
              <a:lnSpc>
                <a:spcPct val="100000"/>
              </a:lnSpc>
              <a:buNone/>
            </a:pPr>
            <a:r>
              <a:rPr lang="en-GB" sz="2000" dirty="0">
                <a:solidFill>
                  <a:schemeClr val="bg1"/>
                </a:solidFill>
                <a:latin typeface="Gotham Book" panose="02000504050000020004" pitchFamily="2" charset="0"/>
              </a:rPr>
              <a:t>Romans 6:23 ESV</a:t>
            </a:r>
            <a:endParaRPr lang="en-US" sz="2000"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38399000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455715" y="536241"/>
            <a:ext cx="11280571" cy="5332713"/>
          </a:xfrm>
          <a:prstGeom prst="rect">
            <a:avLst/>
          </a:prstGeom>
        </p:spPr>
        <p:txBody>
          <a:bodyPr>
            <a:noAutofit/>
          </a:bodyPr>
          <a:lstStyle/>
          <a:p>
            <a:pPr marL="0" indent="0" algn="ctr">
              <a:lnSpc>
                <a:spcPct val="100000"/>
              </a:lnSpc>
              <a:buNone/>
            </a:pPr>
            <a:r>
              <a:rPr lang="en-GB" sz="4400" b="1" dirty="0">
                <a:solidFill>
                  <a:schemeClr val="bg1"/>
                </a:solidFill>
                <a:latin typeface="Gotham Book" panose="02000504050000020004" pitchFamily="2" charset="0"/>
              </a:rPr>
              <a:t>The gift of </a:t>
            </a:r>
            <a:r>
              <a:rPr lang="en-GB" sz="4400" b="1" u="sng" dirty="0">
                <a:solidFill>
                  <a:srgbClr val="FFFF00"/>
                </a:solidFill>
                <a:latin typeface="Gotham Book" panose="02000504050000020004" pitchFamily="2" charset="0"/>
              </a:rPr>
              <a:t>the Holy Spirit</a:t>
            </a:r>
          </a:p>
          <a:p>
            <a:pPr marL="0" indent="0">
              <a:lnSpc>
                <a:spcPct val="100000"/>
              </a:lnSpc>
              <a:buNone/>
            </a:pPr>
            <a:endParaRPr lang="en-GB" sz="4000" b="1" baseline="30000" dirty="0">
              <a:solidFill>
                <a:schemeClr val="bg1"/>
              </a:solidFill>
              <a:latin typeface="Gotham Book" panose="02000504050000020004" pitchFamily="2" charset="0"/>
            </a:endParaRPr>
          </a:p>
          <a:p>
            <a:pPr marL="0" indent="0">
              <a:lnSpc>
                <a:spcPct val="100000"/>
              </a:lnSpc>
              <a:buNone/>
            </a:pPr>
            <a:r>
              <a:rPr lang="en-GB" sz="4000" b="1" baseline="30000" dirty="0">
                <a:solidFill>
                  <a:schemeClr val="bg1"/>
                </a:solidFill>
                <a:latin typeface="Gotham Book" panose="02000504050000020004" pitchFamily="2" charset="0"/>
              </a:rPr>
              <a:t>4 </a:t>
            </a:r>
            <a:r>
              <a:rPr lang="en-GB" sz="4000" b="1" dirty="0">
                <a:solidFill>
                  <a:schemeClr val="bg1"/>
                </a:solidFill>
                <a:latin typeface="Gotham Book" panose="02000504050000020004" pitchFamily="2" charset="0"/>
              </a:rPr>
              <a:t>“Do not leave Jerusalem, but wait for the </a:t>
            </a:r>
            <a:r>
              <a:rPr lang="en-GB" sz="4000" b="1" dirty="0">
                <a:solidFill>
                  <a:srgbClr val="FFFF00"/>
                </a:solidFill>
                <a:latin typeface="Gotham Book" panose="02000504050000020004" pitchFamily="2" charset="0"/>
              </a:rPr>
              <a:t>gift </a:t>
            </a:r>
            <a:r>
              <a:rPr lang="en-GB" sz="4000" b="1" dirty="0">
                <a:solidFill>
                  <a:schemeClr val="bg1"/>
                </a:solidFill>
                <a:latin typeface="Gotham Book" panose="02000504050000020004" pitchFamily="2" charset="0"/>
              </a:rPr>
              <a:t>my Father promised, which you have heard me speak about. </a:t>
            </a:r>
            <a:r>
              <a:rPr lang="en-GB" sz="4000" b="1" baseline="30000" dirty="0">
                <a:solidFill>
                  <a:schemeClr val="bg1"/>
                </a:solidFill>
                <a:latin typeface="Gotham Book" panose="02000504050000020004" pitchFamily="2" charset="0"/>
              </a:rPr>
              <a:t>5</a:t>
            </a:r>
            <a:r>
              <a:rPr lang="en-GB" sz="4000" b="1" dirty="0">
                <a:solidFill>
                  <a:schemeClr val="bg1"/>
                </a:solidFill>
                <a:latin typeface="Gotham Book" panose="02000504050000020004" pitchFamily="2" charset="0"/>
              </a:rPr>
              <a:t> For John baptized with water, but in a few days you will be baptized with the </a:t>
            </a:r>
            <a:r>
              <a:rPr lang="en-GB" sz="4000" b="1" dirty="0">
                <a:solidFill>
                  <a:srgbClr val="FFFF00"/>
                </a:solidFill>
                <a:latin typeface="Gotham Book" panose="02000504050000020004" pitchFamily="2" charset="0"/>
              </a:rPr>
              <a:t>Holy Spirit</a:t>
            </a:r>
            <a:r>
              <a:rPr lang="en-GB" sz="4000" b="1" dirty="0">
                <a:solidFill>
                  <a:schemeClr val="bg1"/>
                </a:solidFill>
                <a:latin typeface="Gotham Book" panose="02000504050000020004" pitchFamily="2" charset="0"/>
              </a:rPr>
              <a:t>.”</a:t>
            </a:r>
          </a:p>
          <a:p>
            <a:pPr marL="0" indent="0">
              <a:lnSpc>
                <a:spcPct val="100000"/>
              </a:lnSpc>
              <a:buNone/>
            </a:pPr>
            <a:r>
              <a:rPr lang="en-GB" sz="2000" dirty="0">
                <a:solidFill>
                  <a:schemeClr val="bg1"/>
                </a:solidFill>
                <a:latin typeface="Gotham Book" panose="02000504050000020004" pitchFamily="2" charset="0"/>
              </a:rPr>
              <a:t>Acts 1:4-5 NIV</a:t>
            </a:r>
            <a:endParaRPr lang="en-US" sz="2000"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33706283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92360B5-7B37-DE40-8418-595E6A25F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415387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470229" y="492698"/>
            <a:ext cx="11335948" cy="5719416"/>
          </a:xfrm>
          <a:prstGeom prst="rect">
            <a:avLst/>
          </a:prstGeom>
        </p:spPr>
        <p:txBody>
          <a:bodyPr>
            <a:noAutofit/>
          </a:bodyPr>
          <a:lstStyle/>
          <a:p>
            <a:pPr marL="0" indent="0">
              <a:lnSpc>
                <a:spcPct val="100000"/>
              </a:lnSpc>
              <a:buNone/>
            </a:pPr>
            <a:r>
              <a:rPr lang="en-GB" sz="3200" b="1" baseline="30000" dirty="0">
                <a:solidFill>
                  <a:schemeClr val="bg1"/>
                </a:solidFill>
                <a:latin typeface="Gotham Book" panose="02000504050000020004" pitchFamily="2" charset="0"/>
              </a:rPr>
              <a:t>6 </a:t>
            </a:r>
            <a:r>
              <a:rPr lang="en-GB" sz="3200" b="1" dirty="0">
                <a:solidFill>
                  <a:schemeClr val="bg1"/>
                </a:solidFill>
                <a:latin typeface="Gotham Book" panose="02000504050000020004" pitchFamily="2" charset="0"/>
              </a:rPr>
              <a:t>Having gifts that differ according to the grace given to us, let us use them…the one who </a:t>
            </a:r>
            <a:r>
              <a:rPr lang="en-GB" sz="3200" b="1" dirty="0">
                <a:solidFill>
                  <a:srgbClr val="FFFF00"/>
                </a:solidFill>
                <a:latin typeface="Gotham Book" panose="02000504050000020004" pitchFamily="2" charset="0"/>
              </a:rPr>
              <a:t>teaches</a:t>
            </a:r>
            <a:r>
              <a:rPr lang="en-GB" sz="3200" b="1" dirty="0">
                <a:solidFill>
                  <a:schemeClr val="bg1"/>
                </a:solidFill>
                <a:latin typeface="Gotham Book" panose="02000504050000020004" pitchFamily="2" charset="0"/>
              </a:rPr>
              <a:t>, in his teaching; </a:t>
            </a:r>
            <a:r>
              <a:rPr lang="en-GB" sz="3200" b="1" baseline="30000" dirty="0">
                <a:solidFill>
                  <a:schemeClr val="bg1"/>
                </a:solidFill>
                <a:latin typeface="Gotham Book" panose="02000504050000020004" pitchFamily="2" charset="0"/>
              </a:rPr>
              <a:t>8 </a:t>
            </a:r>
            <a:r>
              <a:rPr lang="en-GB" sz="3200" b="1" dirty="0">
                <a:solidFill>
                  <a:schemeClr val="bg1"/>
                </a:solidFill>
                <a:latin typeface="Gotham Book" panose="02000504050000020004" pitchFamily="2" charset="0"/>
              </a:rPr>
              <a:t>… the one who</a:t>
            </a:r>
            <a:r>
              <a:rPr lang="en-GB" sz="3200" b="1" dirty="0">
                <a:solidFill>
                  <a:srgbClr val="FFFF00"/>
                </a:solidFill>
                <a:latin typeface="Gotham Book" panose="02000504050000020004" pitchFamily="2" charset="0"/>
              </a:rPr>
              <a:t> leads</a:t>
            </a:r>
            <a:r>
              <a:rPr lang="en-GB" sz="3200" b="1" dirty="0">
                <a:solidFill>
                  <a:schemeClr val="bg1"/>
                </a:solidFill>
                <a:latin typeface="Gotham Book" panose="02000504050000020004" pitchFamily="2" charset="0"/>
              </a:rPr>
              <a:t>, with zeal…</a:t>
            </a:r>
          </a:p>
          <a:p>
            <a:pPr marL="0" indent="0">
              <a:lnSpc>
                <a:spcPct val="100000"/>
              </a:lnSpc>
              <a:buNone/>
            </a:pPr>
            <a:r>
              <a:rPr lang="en-GB" sz="2000" dirty="0">
                <a:solidFill>
                  <a:schemeClr val="bg1"/>
                </a:solidFill>
                <a:latin typeface="Gotham Book" panose="02000504050000020004" pitchFamily="2" charset="0"/>
              </a:rPr>
              <a:t>Romans 12:6-8 ESV</a:t>
            </a:r>
          </a:p>
          <a:p>
            <a:pPr marL="0" indent="0">
              <a:lnSpc>
                <a:spcPct val="100000"/>
              </a:lnSpc>
              <a:buNone/>
            </a:pPr>
            <a:endParaRPr lang="en-GB" sz="2000" dirty="0">
              <a:solidFill>
                <a:schemeClr val="bg1"/>
              </a:solidFill>
              <a:latin typeface="Gotham Book" panose="02000504050000020004" pitchFamily="2" charset="0"/>
            </a:endParaRPr>
          </a:p>
          <a:p>
            <a:pPr marL="0" indent="0">
              <a:lnSpc>
                <a:spcPct val="100000"/>
              </a:lnSpc>
              <a:buNone/>
            </a:pPr>
            <a:r>
              <a:rPr lang="en-GB" sz="3200" b="1" dirty="0">
                <a:solidFill>
                  <a:schemeClr val="bg1"/>
                </a:solidFill>
                <a:latin typeface="Gotham Book" panose="02000504050000020004" pitchFamily="2" charset="0"/>
              </a:rPr>
              <a:t>God has appointed in the church … gifts of healing, helping, </a:t>
            </a:r>
            <a:r>
              <a:rPr lang="en-GB" sz="3200" b="1" dirty="0">
                <a:solidFill>
                  <a:srgbClr val="FFFF00"/>
                </a:solidFill>
                <a:latin typeface="Gotham Book" panose="02000504050000020004" pitchFamily="2" charset="0"/>
              </a:rPr>
              <a:t>administrating</a:t>
            </a:r>
            <a:r>
              <a:rPr lang="en-GB" sz="3200" b="1" dirty="0">
                <a:solidFill>
                  <a:schemeClr val="bg1"/>
                </a:solidFill>
                <a:latin typeface="Gotham Book" panose="02000504050000020004" pitchFamily="2" charset="0"/>
              </a:rPr>
              <a:t>, and various kinds of tongues</a:t>
            </a:r>
            <a:r>
              <a:rPr lang="en-GB" sz="3200" dirty="0">
                <a:solidFill>
                  <a:schemeClr val="bg1"/>
                </a:solidFill>
                <a:latin typeface="Gotham Book" panose="02000504050000020004" pitchFamily="2" charset="0"/>
              </a:rPr>
              <a:t>.</a:t>
            </a:r>
          </a:p>
          <a:p>
            <a:pPr marL="0" indent="0">
              <a:lnSpc>
                <a:spcPct val="100000"/>
              </a:lnSpc>
              <a:buNone/>
            </a:pPr>
            <a:r>
              <a:rPr lang="en-GB" sz="1400" dirty="0">
                <a:solidFill>
                  <a:schemeClr val="bg1"/>
                </a:solidFill>
                <a:latin typeface="Gotham Book" panose="02000504050000020004" pitchFamily="2" charset="0"/>
              </a:rPr>
              <a:t>1 Corinthians 12:27-28 ESV</a:t>
            </a:r>
            <a:endParaRPr lang="en-US" sz="1400" dirty="0">
              <a:solidFill>
                <a:schemeClr val="bg1"/>
              </a:solidFill>
              <a:latin typeface="Gotham Book" panose="02000504050000020004" pitchFamily="2" charset="0"/>
            </a:endParaRPr>
          </a:p>
          <a:p>
            <a:pPr marL="0" indent="0">
              <a:lnSpc>
                <a:spcPct val="100000"/>
              </a:lnSpc>
              <a:buNone/>
            </a:pPr>
            <a:endParaRPr lang="en-US" sz="2000"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2539068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buNone/>
            </a:pPr>
            <a:r>
              <a:rPr lang="en-GB" sz="4400" b="1" dirty="0">
                <a:solidFill>
                  <a:srgbClr val="FFFF00"/>
                </a:solidFill>
                <a:latin typeface="Gotham Book" panose="02000504050000020004" pitchFamily="2" charset="0"/>
              </a:rPr>
              <a:t>Teaching</a:t>
            </a:r>
          </a:p>
          <a:p>
            <a:pPr marL="0" indent="0">
              <a:buNone/>
            </a:pPr>
            <a:r>
              <a:rPr lang="en-GB" sz="4400" b="1" dirty="0">
                <a:solidFill>
                  <a:schemeClr val="bg1"/>
                </a:solidFill>
                <a:latin typeface="Gotham Book" panose="02000504050000020004" pitchFamily="2" charset="0"/>
              </a:rPr>
              <a:t>Administration</a:t>
            </a:r>
          </a:p>
          <a:p>
            <a:pPr marL="0" indent="0">
              <a:buNone/>
            </a:pPr>
            <a:r>
              <a:rPr lang="en-GB" sz="4400" b="1" dirty="0">
                <a:solidFill>
                  <a:schemeClr val="bg1"/>
                </a:solidFill>
                <a:latin typeface="Gotham Book" panose="02000504050000020004" pitchFamily="2" charset="0"/>
              </a:rPr>
              <a:t>Leadership</a:t>
            </a:r>
          </a:p>
        </p:txBody>
      </p:sp>
    </p:spTree>
    <p:extLst>
      <p:ext uri="{BB962C8B-B14F-4D97-AF65-F5344CB8AC3E}">
        <p14:creationId xmlns:p14="http://schemas.microsoft.com/office/powerpoint/2010/main" val="6127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buNone/>
            </a:pPr>
            <a:r>
              <a:rPr lang="en-GB" sz="4400" b="1" dirty="0">
                <a:solidFill>
                  <a:schemeClr val="bg1"/>
                </a:solidFill>
                <a:latin typeface="Gotham Book" panose="02000504050000020004" pitchFamily="2" charset="0"/>
              </a:rPr>
              <a:t>Definition - Teaching</a:t>
            </a:r>
          </a:p>
          <a:p>
            <a:pPr marL="0" indent="0">
              <a:lnSpc>
                <a:spcPct val="100000"/>
              </a:lnSpc>
              <a:buNone/>
            </a:pPr>
            <a:r>
              <a:rPr lang="en-GB" sz="3600" b="1" dirty="0">
                <a:solidFill>
                  <a:schemeClr val="bg1"/>
                </a:solidFill>
                <a:latin typeface="Gotham Book" panose="02000504050000020004" pitchFamily="2" charset="0"/>
              </a:rPr>
              <a:t>It is the God-given ability to teach and apply God’s Word in a particularly effective way</a:t>
            </a:r>
          </a:p>
          <a:p>
            <a:pPr marL="0" indent="0">
              <a:lnSpc>
                <a:spcPct val="100000"/>
              </a:lnSpc>
              <a:buNone/>
            </a:pPr>
            <a:endParaRPr lang="en-GB" sz="3600" b="1" dirty="0">
              <a:solidFill>
                <a:schemeClr val="bg1"/>
              </a:solidFill>
              <a:latin typeface="Gotham Book" panose="02000504050000020004" pitchFamily="2" charset="0"/>
            </a:endParaRPr>
          </a:p>
          <a:p>
            <a:pPr>
              <a:lnSpc>
                <a:spcPct val="100000"/>
              </a:lnSpc>
              <a:buFont typeface="Wingdings" pitchFamily="2" charset="2"/>
              <a:buChar char="ü"/>
            </a:pPr>
            <a:r>
              <a:rPr lang="en-GB" sz="3600" b="1" dirty="0">
                <a:solidFill>
                  <a:schemeClr val="bg1"/>
                </a:solidFill>
                <a:latin typeface="Gotham Book" panose="02000504050000020004" pitchFamily="2" charset="0"/>
              </a:rPr>
              <a:t> All – Some - Few</a:t>
            </a:r>
          </a:p>
          <a:p>
            <a:pPr marL="0" indent="0">
              <a:lnSpc>
                <a:spcPct val="100000"/>
              </a:lnSpc>
              <a:buNone/>
            </a:pPr>
            <a:endParaRPr lang="en-GB" sz="3600" b="1"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1357104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lnSpc>
                <a:spcPct val="100000"/>
              </a:lnSpc>
              <a:buNone/>
            </a:pPr>
            <a:r>
              <a:rPr lang="en-GB" sz="3600" b="1" baseline="30000" dirty="0">
                <a:solidFill>
                  <a:schemeClr val="bg1"/>
                </a:solidFill>
                <a:latin typeface="Gotham Book" panose="02000504050000020004" pitchFamily="2" charset="0"/>
              </a:rPr>
              <a:t>16 </a:t>
            </a:r>
            <a:r>
              <a:rPr lang="en-GB" sz="3600" b="1" dirty="0">
                <a:solidFill>
                  <a:schemeClr val="bg1"/>
                </a:solidFill>
                <a:latin typeface="Gotham Book" panose="02000504050000020004" pitchFamily="2" charset="0"/>
              </a:rPr>
              <a:t>Let the message of Christ dwell among you richly as you </a:t>
            </a:r>
            <a:r>
              <a:rPr lang="en-GB" sz="3600" b="1" dirty="0">
                <a:solidFill>
                  <a:srgbClr val="FFFF00"/>
                </a:solidFill>
                <a:latin typeface="Gotham Book" panose="02000504050000020004" pitchFamily="2" charset="0"/>
              </a:rPr>
              <a:t>teach</a:t>
            </a:r>
            <a:r>
              <a:rPr lang="en-GB" sz="3600" b="1" dirty="0">
                <a:solidFill>
                  <a:schemeClr val="bg1"/>
                </a:solidFill>
                <a:latin typeface="Gotham Book" panose="02000504050000020004" pitchFamily="2" charset="0"/>
              </a:rPr>
              <a:t> and admonish one another with all wisdom through psalms, hymns, and songs from the Spirit, singing to God with gratitude in your hearts.</a:t>
            </a:r>
          </a:p>
          <a:p>
            <a:pPr marL="0" indent="0">
              <a:lnSpc>
                <a:spcPct val="100000"/>
              </a:lnSpc>
              <a:buNone/>
            </a:pPr>
            <a:r>
              <a:rPr lang="en-GB" sz="2400" dirty="0">
                <a:solidFill>
                  <a:schemeClr val="bg1"/>
                </a:solidFill>
                <a:latin typeface="Gotham Book" panose="02000504050000020004" pitchFamily="2" charset="0"/>
              </a:rPr>
              <a:t>Colossians 3:16 ESV</a:t>
            </a:r>
          </a:p>
          <a:p>
            <a:pPr marL="0" indent="0">
              <a:lnSpc>
                <a:spcPct val="100000"/>
              </a:lnSpc>
              <a:buNone/>
            </a:pPr>
            <a:endParaRPr lang="en-GB" sz="2400" dirty="0">
              <a:solidFill>
                <a:schemeClr val="bg1"/>
              </a:solidFill>
              <a:latin typeface="Gotham Book" panose="02000504050000020004" pitchFamily="2" charset="0"/>
            </a:endParaRPr>
          </a:p>
          <a:p>
            <a:pPr marL="0" indent="0">
              <a:lnSpc>
                <a:spcPct val="100000"/>
              </a:lnSpc>
              <a:buNone/>
            </a:pPr>
            <a:r>
              <a:rPr lang="en-GB" sz="2400" b="1" dirty="0">
                <a:solidFill>
                  <a:schemeClr val="bg1"/>
                </a:solidFill>
                <a:latin typeface="Gotham Book" panose="02000504050000020004" pitchFamily="2" charset="0"/>
              </a:rPr>
              <a:t>All | Friend-Friend | Parent-Child | Sibling-Sibling</a:t>
            </a:r>
            <a:endParaRPr lang="en-GB" sz="3200" b="1"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1647582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323265" y="304748"/>
            <a:ext cx="11545471" cy="6026604"/>
          </a:xfrm>
          <a:prstGeom prst="rect">
            <a:avLst/>
          </a:prstGeom>
        </p:spPr>
        <p:txBody>
          <a:bodyPr>
            <a:noAutofit/>
          </a:bodyPr>
          <a:lstStyle/>
          <a:p>
            <a:pPr marL="0" indent="0">
              <a:lnSpc>
                <a:spcPct val="100000"/>
              </a:lnSpc>
              <a:buNone/>
            </a:pPr>
            <a:r>
              <a:rPr lang="en-GB" sz="4400" b="1" dirty="0">
                <a:solidFill>
                  <a:schemeClr val="bg1"/>
                </a:solidFill>
                <a:latin typeface="Gotham Book" panose="02000504050000020004" pitchFamily="2" charset="0"/>
              </a:rPr>
              <a:t>Examples from scripture</a:t>
            </a:r>
          </a:p>
          <a:p>
            <a:pPr>
              <a:lnSpc>
                <a:spcPct val="100000"/>
              </a:lnSpc>
              <a:buFont typeface="Wingdings" pitchFamily="2" charset="2"/>
              <a:buChar char="ü"/>
            </a:pPr>
            <a:r>
              <a:rPr lang="en-GB" sz="3200" b="1" dirty="0">
                <a:solidFill>
                  <a:schemeClr val="bg1"/>
                </a:solidFill>
                <a:latin typeface="Gotham Book" panose="02000504050000020004" pitchFamily="2" charset="0"/>
              </a:rPr>
              <a:t> </a:t>
            </a:r>
            <a:r>
              <a:rPr lang="en-GB" sz="3600" b="1" dirty="0" err="1">
                <a:solidFill>
                  <a:schemeClr val="bg1"/>
                </a:solidFill>
                <a:latin typeface="Gotham Book" panose="02000504050000020004" pitchFamily="2" charset="0"/>
              </a:rPr>
              <a:t>Neh</a:t>
            </a:r>
            <a:r>
              <a:rPr lang="en-GB" sz="3600" b="1" dirty="0">
                <a:solidFill>
                  <a:schemeClr val="bg1"/>
                </a:solidFill>
                <a:latin typeface="Gotham Book" panose="02000504050000020004" pitchFamily="2" charset="0"/>
              </a:rPr>
              <a:t> 8v8: ‘They read from the book, from the Law of God, </a:t>
            </a:r>
            <a:r>
              <a:rPr lang="en-GB" sz="3600" b="1" dirty="0">
                <a:solidFill>
                  <a:srgbClr val="FFFF00"/>
                </a:solidFill>
                <a:latin typeface="Gotham Book" panose="02000504050000020004" pitchFamily="2" charset="0"/>
              </a:rPr>
              <a:t>clearly</a:t>
            </a:r>
            <a:r>
              <a:rPr lang="en-GB" sz="3600" b="1" dirty="0">
                <a:solidFill>
                  <a:schemeClr val="bg1"/>
                </a:solidFill>
                <a:latin typeface="Gotham Book" panose="02000504050000020004" pitchFamily="2" charset="0"/>
              </a:rPr>
              <a:t>, and they </a:t>
            </a:r>
            <a:r>
              <a:rPr lang="en-GB" sz="3600" b="1" dirty="0">
                <a:solidFill>
                  <a:srgbClr val="FFFF00"/>
                </a:solidFill>
                <a:latin typeface="Gotham Book" panose="02000504050000020004" pitchFamily="2" charset="0"/>
              </a:rPr>
              <a:t>gave the meaning</a:t>
            </a:r>
            <a:r>
              <a:rPr lang="en-GB" sz="3600" b="1" dirty="0">
                <a:solidFill>
                  <a:schemeClr val="bg1"/>
                </a:solidFill>
                <a:latin typeface="Gotham Book" panose="02000504050000020004" pitchFamily="2" charset="0"/>
              </a:rPr>
              <a:t>, so that the people </a:t>
            </a:r>
            <a:r>
              <a:rPr lang="en-GB" sz="3600" b="1" dirty="0">
                <a:solidFill>
                  <a:srgbClr val="FFFF00"/>
                </a:solidFill>
                <a:latin typeface="Gotham Book" panose="02000504050000020004" pitchFamily="2" charset="0"/>
              </a:rPr>
              <a:t>understood</a:t>
            </a:r>
            <a:r>
              <a:rPr lang="en-GB" sz="3600" b="1" dirty="0">
                <a:solidFill>
                  <a:schemeClr val="bg1"/>
                </a:solidFill>
                <a:latin typeface="Gotham Book" panose="02000504050000020004" pitchFamily="2" charset="0"/>
              </a:rPr>
              <a:t> the reading’</a:t>
            </a:r>
          </a:p>
          <a:p>
            <a:pPr>
              <a:lnSpc>
                <a:spcPct val="100000"/>
              </a:lnSpc>
              <a:buFont typeface="Wingdings" pitchFamily="2" charset="2"/>
              <a:buChar char="ü"/>
            </a:pPr>
            <a:endParaRPr lang="en-GB" sz="3600" b="1" dirty="0">
              <a:solidFill>
                <a:schemeClr val="bg1"/>
              </a:solidFill>
              <a:latin typeface="Gotham Book" panose="02000504050000020004" pitchFamily="2" charset="0"/>
            </a:endParaRPr>
          </a:p>
          <a:p>
            <a:pPr>
              <a:lnSpc>
                <a:spcPct val="100000"/>
              </a:lnSpc>
              <a:buFont typeface="Wingdings" pitchFamily="2" charset="2"/>
              <a:buChar char="ü"/>
            </a:pPr>
            <a:r>
              <a:rPr lang="en-GB" sz="3600" b="1" dirty="0">
                <a:solidFill>
                  <a:schemeClr val="bg1"/>
                </a:solidFill>
                <a:latin typeface="Gotham Book" panose="02000504050000020004" pitchFamily="2" charset="0"/>
              </a:rPr>
              <a:t> </a:t>
            </a:r>
            <a:r>
              <a:rPr lang="en-GB" sz="3600" b="1" dirty="0" err="1">
                <a:solidFill>
                  <a:schemeClr val="bg1"/>
                </a:solidFill>
                <a:latin typeface="Gotham Book" panose="02000504050000020004" pitchFamily="2" charset="0"/>
              </a:rPr>
              <a:t>Heb</a:t>
            </a:r>
            <a:r>
              <a:rPr lang="en-GB" sz="3600" b="1" dirty="0">
                <a:solidFill>
                  <a:schemeClr val="bg1"/>
                </a:solidFill>
                <a:latin typeface="Gotham Book" panose="02000504050000020004" pitchFamily="2" charset="0"/>
              </a:rPr>
              <a:t> 12v26-28: Teachers are those who (1) </a:t>
            </a:r>
            <a:r>
              <a:rPr lang="en-GB" sz="3600" b="1" dirty="0">
                <a:solidFill>
                  <a:srgbClr val="FFFF00"/>
                </a:solidFill>
                <a:latin typeface="Gotham Book" panose="02000504050000020004" pitchFamily="2" charset="0"/>
              </a:rPr>
              <a:t>Read</a:t>
            </a:r>
            <a:r>
              <a:rPr lang="en-GB" sz="3600" b="1" dirty="0">
                <a:solidFill>
                  <a:schemeClr val="bg1"/>
                </a:solidFill>
                <a:latin typeface="Gotham Book" panose="02000504050000020004" pitchFamily="2" charset="0"/>
              </a:rPr>
              <a:t> scripture (2) </a:t>
            </a:r>
            <a:r>
              <a:rPr lang="en-GB" sz="3600" b="1" dirty="0">
                <a:solidFill>
                  <a:srgbClr val="FFFF00"/>
                </a:solidFill>
                <a:latin typeface="Gotham Book" panose="02000504050000020004" pitchFamily="2" charset="0"/>
              </a:rPr>
              <a:t>Explain</a:t>
            </a:r>
            <a:r>
              <a:rPr lang="en-GB" sz="3600" b="1" dirty="0">
                <a:solidFill>
                  <a:schemeClr val="bg1"/>
                </a:solidFill>
                <a:latin typeface="Gotham Book" panose="02000504050000020004" pitchFamily="2" charset="0"/>
              </a:rPr>
              <a:t> it (3) </a:t>
            </a:r>
            <a:r>
              <a:rPr lang="en-GB" sz="3600" b="1" dirty="0">
                <a:solidFill>
                  <a:srgbClr val="FFFF00"/>
                </a:solidFill>
                <a:latin typeface="Gotham Book" panose="02000504050000020004" pitchFamily="2" charset="0"/>
              </a:rPr>
              <a:t>Apply</a:t>
            </a:r>
            <a:r>
              <a:rPr lang="en-GB" sz="3600" b="1" dirty="0">
                <a:solidFill>
                  <a:schemeClr val="bg1"/>
                </a:solidFill>
                <a:latin typeface="Gotham Book" panose="02000504050000020004" pitchFamily="2" charset="0"/>
              </a:rPr>
              <a:t> it to our lives.</a:t>
            </a:r>
          </a:p>
          <a:p>
            <a:pPr marL="0" indent="0">
              <a:lnSpc>
                <a:spcPct val="100000"/>
              </a:lnSpc>
              <a:buNone/>
            </a:pPr>
            <a:endParaRPr lang="en-GB" sz="3200" b="1"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3905414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323265" y="304748"/>
            <a:ext cx="11545471" cy="6026604"/>
          </a:xfrm>
          <a:prstGeom prst="rect">
            <a:avLst/>
          </a:prstGeom>
        </p:spPr>
        <p:txBody>
          <a:bodyPr>
            <a:noAutofit/>
          </a:bodyPr>
          <a:lstStyle/>
          <a:p>
            <a:pPr>
              <a:lnSpc>
                <a:spcPct val="100000"/>
              </a:lnSpc>
              <a:buFont typeface="Wingdings" pitchFamily="2" charset="2"/>
              <a:buChar char="ü"/>
            </a:pPr>
            <a:r>
              <a:rPr lang="en-GB" sz="3600" b="1" dirty="0">
                <a:solidFill>
                  <a:schemeClr val="bg1"/>
                </a:solidFill>
                <a:latin typeface="Gotham Book" panose="02000504050000020004" pitchFamily="2" charset="0"/>
              </a:rPr>
              <a:t> Acts 18v24 ‘Now a Jew named Apollos, a native of Alexandria, came to Ephesus. He was an eloquent man, </a:t>
            </a:r>
            <a:r>
              <a:rPr lang="en-GB" sz="3600" b="1" dirty="0">
                <a:solidFill>
                  <a:srgbClr val="FFFF00"/>
                </a:solidFill>
                <a:latin typeface="Gotham Book" panose="02000504050000020004" pitchFamily="2" charset="0"/>
              </a:rPr>
              <a:t>competent</a:t>
            </a:r>
            <a:r>
              <a:rPr lang="en-GB" sz="3600" b="1" dirty="0">
                <a:solidFill>
                  <a:schemeClr val="bg1"/>
                </a:solidFill>
                <a:latin typeface="Gotham Book" panose="02000504050000020004" pitchFamily="2" charset="0"/>
              </a:rPr>
              <a:t> in the Scriptures… And being fervent in spirit, he spoke and taught accurately the things concerning Jesus… he </a:t>
            </a:r>
            <a:r>
              <a:rPr lang="en-GB" sz="3600" b="1" dirty="0">
                <a:solidFill>
                  <a:srgbClr val="FFFF00"/>
                </a:solidFill>
                <a:latin typeface="Gotham Book" panose="02000504050000020004" pitchFamily="2" charset="0"/>
              </a:rPr>
              <a:t>greatly helped </a:t>
            </a:r>
            <a:r>
              <a:rPr lang="en-GB" sz="3600" b="1" dirty="0">
                <a:solidFill>
                  <a:schemeClr val="bg1"/>
                </a:solidFill>
                <a:latin typeface="Gotham Book" panose="02000504050000020004" pitchFamily="2" charset="0"/>
              </a:rPr>
              <a:t>those who through grace had believed, for he powerfully refuted the Jews in public, showing by the Scriptures that the Christ was Jesus.</a:t>
            </a:r>
          </a:p>
          <a:p>
            <a:pPr>
              <a:lnSpc>
                <a:spcPct val="100000"/>
              </a:lnSpc>
              <a:buFont typeface="Wingdings" pitchFamily="2" charset="2"/>
              <a:buChar char="ü"/>
            </a:pPr>
            <a:endParaRPr lang="en-GB" sz="3200" b="1" dirty="0">
              <a:solidFill>
                <a:schemeClr val="bg1"/>
              </a:solidFill>
              <a:latin typeface="Gotham Book" panose="02000504050000020004" pitchFamily="2" charset="0"/>
            </a:endParaRPr>
          </a:p>
        </p:txBody>
      </p:sp>
    </p:spTree>
    <p:extLst>
      <p:ext uri="{BB962C8B-B14F-4D97-AF65-F5344CB8AC3E}">
        <p14:creationId xmlns:p14="http://schemas.microsoft.com/office/powerpoint/2010/main" val="3597923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882</TotalTime>
  <Words>1419</Words>
  <Application>Microsoft Macintosh PowerPoint</Application>
  <PresentationFormat>Widescreen</PresentationFormat>
  <Paragraphs>140</Paragraphs>
  <Slides>34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Calibri Light</vt:lpstr>
      <vt:lpstr>Gobold Thin</vt:lpstr>
      <vt:lpstr>Gotham Book</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 allens</dc:creator>
  <cp:lastModifiedBy>Microsoft Office User</cp:lastModifiedBy>
  <cp:revision>45</cp:revision>
  <cp:lastPrinted>2019-11-07T13:41:35Z</cp:lastPrinted>
  <dcterms:created xsi:type="dcterms:W3CDTF">2019-11-02T21:59:59Z</dcterms:created>
  <dcterms:modified xsi:type="dcterms:W3CDTF">2019-11-07T14:02:43Z</dcterms:modified>
</cp:coreProperties>
</file>