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74" r:id="rId4"/>
    <p:sldId id="261" r:id="rId5"/>
    <p:sldId id="276" r:id="rId6"/>
    <p:sldId id="270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5D58-9369-4D43-A26B-199D47AEF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38B62-3040-46E3-8323-62CE01238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4CAA6-98FC-4325-A8DB-E54842E4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E4FAD-73DB-4D1A-AB8D-696173C19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B9204-93E9-43DF-B165-52AF2223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9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129D3-CC8A-4907-9B8D-6CBFADD5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EB42-BA59-433D-A64F-BE98A4CA1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A5A95-AE28-4459-A263-180FA317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70523-1B8A-4B22-92FE-CC51118A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B1869-802A-4F1F-ACA0-B05C2994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25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D4C61A-5063-416B-84DB-45D05C160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CFFEC-C498-4824-A671-B26928AF4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492D8-25D3-4C4A-A040-AFCC83DF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EEBF9-33EE-41C9-AC44-702CB2A9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3544A-7CD9-47C5-AE71-407CF9FA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6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11069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055640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87009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358247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318472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49321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2135286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004226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3699-D695-4D5E-86D4-1B4C94442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B57B2-6C0E-4A21-829F-1BA8AB635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ACF83-515A-4F13-A6C0-C71F168A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3C2D3-D227-4690-8FA1-6F04D0DB3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E46BF-8124-44BB-8C62-EE478645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872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79533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31665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146441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09779-635D-468F-9387-EBD6889B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CFEBE-32DC-41D7-B813-A85EF57EB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13074-6597-46EE-A4A7-1077EFCC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DAAE7-2CD4-4741-960C-8FD85991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0B34F-4D16-4096-82F0-CC39D8EF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583B-AD9D-42EB-8D61-5E44CDF4A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10B-EF11-4C2C-9F3C-244C6F0B7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538A0-A2DB-42A3-90C9-7A65FB1A7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E9C25-0D07-49A5-A026-983F1848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55F1F-57FB-49EE-9139-598BF405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0F1CE-2766-40C4-8942-0A6209EA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83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471C-A7FA-4B9D-8675-7C227A0C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F3BF7-D6F3-4D67-8E16-94E4008DB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5B0B94-4B20-426A-BB70-862B88EF2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A54F1A-60D0-43C3-9BA9-C21642167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4254A-7717-4F9E-A727-6CC9DB392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95880-8263-4436-ABC6-171F8EF9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1C133-A80B-4CD0-BA0F-E67D6DE7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18B94D-C879-4C66-8308-212F3E6F4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15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4F6A4-F48E-4F45-89E8-791E5F67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DA81C7-1119-4555-8E09-ADF22592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DAEBF-73C5-4F90-A676-0389558A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D9BD6-7FF1-410D-84D1-0DBE777D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5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962098-31F9-4124-A35A-5E7C3AA55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FD366-B853-4813-A4A3-5961B5767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D01EA-E0E0-4F00-AECA-567C430C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10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4ABA-E67E-4AE5-A6FD-9D8BCE516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85F3F-F8B2-4EE2-BD65-47C6205D5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25F03-2D76-4F04-AAE3-DD47849D7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89C7D-ED72-4003-9B6F-28F9F3CD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B5407-C6E1-418B-B53F-CB6C7544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88105-D8E3-4F05-9474-2907BBCC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4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3486-C993-4CB8-BAB6-BD47AD3E9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CE33E-0612-479C-A52E-62163E501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09D32-6B8F-4FFE-B0AC-BCC2019D0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70ED2-B5A6-4E2F-87A3-8E79FF99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AD141-2A2B-4A46-82DB-88065054C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925B4-0A87-4BC8-B372-08CE6E12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68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64C51-C21D-4A31-B0BF-AA334EB1F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9E266-7221-408E-A32B-88E0CF536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BAC20-F2FA-4E12-9FA3-7A28FEB23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3FB36-4B14-4B17-80FE-AF2F3E43BF94}" type="datetimeFigureOut">
              <a:rPr lang="en-GB" smtClean="0"/>
              <a:t>14/04/2019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A0D83-1658-4CC0-8131-392D2C40C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EFB2A-E642-497B-AC8D-39C9C7FB2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4C516-E076-44F9-852C-AFE2F34A9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066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D4EB04-76D2-4B33-8138-E3120417C83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0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"/>
          <p:cNvSpPr txBox="1"/>
          <p:nvPr/>
        </p:nvSpPr>
        <p:spPr>
          <a:xfrm>
            <a:off x="1352282" y="2122955"/>
            <a:ext cx="947983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8000" b="1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4400" dirty="0" smtClean="0">
                <a:solidFill>
                  <a:schemeClr val="bg1"/>
                </a:solidFill>
                <a:latin typeface="Gotham Book" panose="02000504050000020004" pitchFamily="2" charset="0"/>
              </a:rPr>
              <a:t>Running the race to win</a:t>
            </a:r>
            <a:endParaRPr lang="en-GB" sz="44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  <p:sp>
        <p:nvSpPr>
          <p:cNvPr id="115" name="TextBox 6"/>
          <p:cNvSpPr txBox="1"/>
          <p:nvPr/>
        </p:nvSpPr>
        <p:spPr>
          <a:xfrm>
            <a:off x="2794360" y="3921882"/>
            <a:ext cx="6595673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bold Thin"/>
                <a:sym typeface="Gobold Thin"/>
              </a:rPr>
              <a:t>1 Corinthians </a:t>
            </a:r>
            <a:r>
              <a:rPr lang="en-GB" b="1" kern="0" dirty="0"/>
              <a:t>9</a:t>
            </a:r>
            <a:r>
              <a:rPr kumimoji="0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bold Thin"/>
                <a:sym typeface="Gobold Thin"/>
              </a:rPr>
              <a:t>:</a:t>
            </a:r>
            <a:r>
              <a:rPr lang="en-GB" b="1" kern="0" dirty="0" smtClean="0"/>
              <a:t>24</a:t>
            </a: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bold Thin"/>
                <a:sym typeface="Gobold Thin"/>
              </a:rPr>
              <a:t>-27</a:t>
            </a:r>
            <a:endParaRPr kumimoji="0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bold Thin"/>
              <a:sym typeface="Gobold Thin"/>
            </a:endParaRPr>
          </a:p>
        </p:txBody>
      </p:sp>
    </p:spTree>
    <p:extLst>
      <p:ext uri="{BB962C8B-B14F-4D97-AF65-F5344CB8AC3E}">
        <p14:creationId xmlns:p14="http://schemas.microsoft.com/office/powerpoint/2010/main" val="53113926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C96C06-ABC4-4D95-93CD-40D4ADF0E99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404884-D8B9-4219-8ACF-5260F17D3DDB}"/>
              </a:ext>
            </a:extLst>
          </p:cNvPr>
          <p:cNvSpPr txBox="1"/>
          <p:nvPr/>
        </p:nvSpPr>
        <p:spPr>
          <a:xfrm>
            <a:off x="596348" y="441792"/>
            <a:ext cx="1094629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9</a:t>
            </a:r>
          </a:p>
          <a:p>
            <a:pPr algn="just"/>
            <a:endParaRPr lang="en-GB" sz="28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algn="just"/>
            <a:r>
              <a:rPr lang="en-GB" sz="2800" b="1" baseline="30000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24</a:t>
            </a:r>
            <a:r>
              <a:rPr lang="en-GB" sz="2800" b="1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Do you not know that in a race all the runners run, but only one receives the prize? So run that you may obtain it. </a:t>
            </a:r>
            <a:r>
              <a:rPr lang="en-GB" sz="2800" b="1" baseline="30000" dirty="0">
                <a:solidFill>
                  <a:srgbClr val="FFFF00"/>
                </a:solidFill>
                <a:latin typeface="Gotham Book" panose="02000504050000020004" pitchFamily="2" charset="0"/>
              </a:rPr>
              <a:t>25</a:t>
            </a:r>
            <a:r>
              <a:rPr lang="en-GB" sz="2800" b="1" dirty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Every athlete exercises self-control in all things. They do it to receive a perishable wreath, but we an imperishable. </a:t>
            </a:r>
            <a:r>
              <a:rPr lang="en-GB" sz="2800" b="1" baseline="30000" dirty="0">
                <a:solidFill>
                  <a:srgbClr val="FFFF00"/>
                </a:solidFill>
                <a:latin typeface="Gotham Book" panose="02000504050000020004" pitchFamily="2" charset="0"/>
              </a:rPr>
              <a:t>26</a:t>
            </a:r>
            <a:r>
              <a:rPr lang="en-GB" sz="2800" b="1" dirty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So I do not run aimlessly; I do not box as one beating the air. </a:t>
            </a:r>
            <a:r>
              <a:rPr lang="en-GB" sz="2800" b="1" baseline="30000" dirty="0">
                <a:solidFill>
                  <a:srgbClr val="FFFF00"/>
                </a:solidFill>
                <a:latin typeface="Gotham Book" panose="02000504050000020004" pitchFamily="2" charset="0"/>
              </a:rPr>
              <a:t>27</a:t>
            </a:r>
            <a:r>
              <a:rPr lang="en-GB" sz="2800" b="1" dirty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But I discipline my body and keep it under control</a:t>
            </a:r>
            <a:r>
              <a:rPr lang="en-GB" sz="2800" b="1" dirty="0" smtClean="0">
                <a:solidFill>
                  <a:schemeClr val="bg1"/>
                </a:solidFill>
                <a:latin typeface="Gotham Book" panose="02000504050000020004" pitchFamily="2" charset="0"/>
              </a:rPr>
              <a:t>, </a:t>
            </a:r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lest after preaching to others I myself should be disqualified.</a:t>
            </a:r>
            <a:endParaRPr lang="en-GB" sz="2800" b="1" dirty="0" smtClean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algn="just"/>
            <a:endParaRPr lang="en-GB" sz="2800" b="1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endParaRPr lang="en-GB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endParaRPr lang="en-GB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C96C06-ABC4-4D95-93CD-40D4ADF0E99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404884-D8B9-4219-8ACF-5260F17D3DDB}"/>
              </a:ext>
            </a:extLst>
          </p:cNvPr>
          <p:cNvSpPr txBox="1"/>
          <p:nvPr/>
        </p:nvSpPr>
        <p:spPr>
          <a:xfrm>
            <a:off x="596348" y="441792"/>
            <a:ext cx="1094629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9</a:t>
            </a:r>
          </a:p>
          <a:p>
            <a:pPr algn="just"/>
            <a:endParaRPr lang="en-GB" sz="2800" b="1" dirty="0" smtClean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algn="just"/>
            <a:endParaRPr lang="en-GB" sz="2800" b="1" dirty="0" smtClean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algn="just"/>
            <a:endParaRPr lang="en-GB" sz="28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algn="just"/>
            <a:r>
              <a:rPr lang="en-GB" sz="2800" b="1" baseline="30000" dirty="0">
                <a:solidFill>
                  <a:srgbClr val="FFFF00"/>
                </a:solidFill>
                <a:latin typeface="Gotham Book" panose="02000504050000020004" pitchFamily="2" charset="0"/>
              </a:rPr>
              <a:t>24</a:t>
            </a:r>
            <a:r>
              <a:rPr lang="en-GB" sz="2800" b="1" dirty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Do you not know that in a race all the runners run, but only one receives the prize? So run that you may obtain it</a:t>
            </a:r>
            <a:r>
              <a:rPr lang="en-GB" sz="2800" b="1" dirty="0" smtClean="0">
                <a:solidFill>
                  <a:schemeClr val="bg1"/>
                </a:solidFill>
                <a:latin typeface="Gotham Book" panose="02000504050000020004" pitchFamily="2" charset="0"/>
              </a:rPr>
              <a:t>.</a:t>
            </a:r>
          </a:p>
          <a:p>
            <a:pPr algn="just"/>
            <a:r>
              <a:rPr lang="en-GB" sz="2800" b="1" i="1" dirty="0" smtClean="0">
                <a:solidFill>
                  <a:schemeClr val="bg1"/>
                </a:solidFill>
                <a:latin typeface="Gotham Book" panose="02000504050000020004" pitchFamily="2" charset="0"/>
              </a:rPr>
              <a:t>(Run in such a way as to win the prize)</a:t>
            </a:r>
            <a:endParaRPr lang="en-GB" sz="2800" b="1" i="1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endParaRPr lang="en-GB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endParaRPr lang="en-GB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10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BA6C8B-1F7C-468D-B9B9-594E8A4B54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C467BB-C9A2-44F3-BDA2-113A77B7961C}"/>
              </a:ext>
            </a:extLst>
          </p:cNvPr>
          <p:cNvSpPr txBox="1"/>
          <p:nvPr/>
        </p:nvSpPr>
        <p:spPr>
          <a:xfrm>
            <a:off x="581891" y="720437"/>
            <a:ext cx="10636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9</a:t>
            </a: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r>
              <a:rPr lang="en-GB" sz="2800" b="1" baseline="30000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25a</a:t>
            </a:r>
            <a:r>
              <a:rPr lang="en-GB" sz="2800" b="1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Every athlete exercises self-control in all things.</a:t>
            </a:r>
            <a:endParaRPr lang="en-GB" sz="28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7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BA6C8B-1F7C-468D-B9B9-594E8A4B54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C467BB-C9A2-44F3-BDA2-113A77B7961C}"/>
              </a:ext>
            </a:extLst>
          </p:cNvPr>
          <p:cNvSpPr txBox="1"/>
          <p:nvPr/>
        </p:nvSpPr>
        <p:spPr>
          <a:xfrm>
            <a:off x="581891" y="720437"/>
            <a:ext cx="106360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9</a:t>
            </a: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r>
              <a:rPr lang="en-GB" sz="2800" b="1" baseline="30000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25b</a:t>
            </a:r>
            <a:r>
              <a:rPr lang="en-GB" sz="2800" b="1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Gotham Book" panose="02000504050000020004" pitchFamily="2" charset="0"/>
              </a:rPr>
              <a:t>They </a:t>
            </a:r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do it to receive a perishable wreath, but we an imperishable. </a:t>
            </a:r>
            <a:endParaRPr lang="en-GB" sz="28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5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BA6C8B-1F7C-468D-B9B9-594E8A4B54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C467BB-C9A2-44F3-BDA2-113A77B7961C}"/>
              </a:ext>
            </a:extLst>
          </p:cNvPr>
          <p:cNvSpPr txBox="1"/>
          <p:nvPr/>
        </p:nvSpPr>
        <p:spPr>
          <a:xfrm>
            <a:off x="581891" y="720437"/>
            <a:ext cx="10636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9</a:t>
            </a: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r>
              <a:rPr lang="en-GB" sz="2800" b="1" baseline="30000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26a</a:t>
            </a:r>
            <a:r>
              <a:rPr lang="en-GB" sz="2800" b="1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Gotham Book" panose="02000504050000020004" pitchFamily="2" charset="0"/>
              </a:rPr>
              <a:t>So I do not run aimlessly...</a:t>
            </a:r>
            <a:endParaRPr lang="en-GB" sz="28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21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BA6C8B-1F7C-468D-B9B9-594E8A4B54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C467BB-C9A2-44F3-BDA2-113A77B7961C}"/>
              </a:ext>
            </a:extLst>
          </p:cNvPr>
          <p:cNvSpPr txBox="1"/>
          <p:nvPr/>
        </p:nvSpPr>
        <p:spPr>
          <a:xfrm>
            <a:off x="581891" y="720437"/>
            <a:ext cx="10636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9</a:t>
            </a: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r>
              <a:rPr lang="en-GB" sz="2800" b="1" baseline="30000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26b</a:t>
            </a:r>
            <a:r>
              <a:rPr lang="en-GB" sz="2800" b="1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Gotham Book" panose="02000504050000020004" pitchFamily="2" charset="0"/>
              </a:rPr>
              <a:t>I fight like that, not beating the air</a:t>
            </a:r>
            <a:endParaRPr lang="en-GB" sz="28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6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BA6C8B-1F7C-468D-B9B9-594E8A4B54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C467BB-C9A2-44F3-BDA2-113A77B7961C}"/>
              </a:ext>
            </a:extLst>
          </p:cNvPr>
          <p:cNvSpPr txBox="1"/>
          <p:nvPr/>
        </p:nvSpPr>
        <p:spPr>
          <a:xfrm>
            <a:off x="581891" y="720437"/>
            <a:ext cx="106360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9</a:t>
            </a: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endParaRPr lang="en-GB" sz="2800" b="1" baseline="30000" dirty="0" smtClean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lvl="0" algn="just"/>
            <a:r>
              <a:rPr lang="en-GB" sz="2800" b="1" baseline="30000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27</a:t>
            </a:r>
            <a:r>
              <a:rPr lang="en-GB" sz="2800" b="1" dirty="0" smtClean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Gotham Book" panose="02000504050000020004" pitchFamily="2" charset="0"/>
              </a:rPr>
              <a:t>But I discipline my body and keep it under control, lest after preaching to others, I myself should be disqualified</a:t>
            </a:r>
            <a:endParaRPr lang="en-GB" sz="2800" b="1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230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Gobold Thin</vt:lpstr>
      <vt:lpstr>Gotham Book</vt:lpstr>
      <vt:lpstr>Helvetica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allens</dc:creator>
  <cp:lastModifiedBy>Admin</cp:lastModifiedBy>
  <cp:revision>38</cp:revision>
  <dcterms:created xsi:type="dcterms:W3CDTF">2019-01-19T08:34:58Z</dcterms:created>
  <dcterms:modified xsi:type="dcterms:W3CDTF">2019-04-14T08:40:22Z</dcterms:modified>
</cp:coreProperties>
</file>